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2.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3.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709" r:id="rId2"/>
    <p:sldMasterId id="2147483745" r:id="rId3"/>
    <p:sldMasterId id="2147483781" r:id="rId4"/>
  </p:sldMasterIdLst>
  <p:notesMasterIdLst>
    <p:notesMasterId r:id="rId18"/>
  </p:notesMasterIdLst>
  <p:sldIdLst>
    <p:sldId id="262" r:id="rId5"/>
    <p:sldId id="445" r:id="rId6"/>
    <p:sldId id="453" r:id="rId7"/>
    <p:sldId id="436" r:id="rId8"/>
    <p:sldId id="396" r:id="rId9"/>
    <p:sldId id="448" r:id="rId10"/>
    <p:sldId id="432" r:id="rId11"/>
    <p:sldId id="141168283" r:id="rId12"/>
    <p:sldId id="1808" r:id="rId13"/>
    <p:sldId id="1809" r:id="rId14"/>
    <p:sldId id="141168286" r:id="rId15"/>
    <p:sldId id="450" r:id="rId16"/>
    <p:sldId id="451" r:id="rId17"/>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8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411" autoAdjust="0"/>
    <p:restoredTop sz="84522" autoAdjust="0"/>
  </p:normalViewPr>
  <p:slideViewPr>
    <p:cSldViewPr snapToGrid="0" snapToObjects="1" showGuides="1">
      <p:cViewPr varScale="1">
        <p:scale>
          <a:sx n="81" d="100"/>
          <a:sy n="81" d="100"/>
        </p:scale>
        <p:origin x="524" y="52"/>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0.wmf"/></Relationships>
</file>

<file path=ppt/media/hdphoto1.wdp>
</file>

<file path=ppt/media/image1.png>
</file>

<file path=ppt/media/image10.png>
</file>

<file path=ppt/media/image11.png>
</file>

<file path=ppt/media/image12.png>
</file>

<file path=ppt/media/image13.tiff>
</file>

<file path=ppt/media/image14.png>
</file>

<file path=ppt/media/image15.png>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25.tiff>
</file>

<file path=ppt/media/image26.png>
</file>

<file path=ppt/media/image27.png>
</file>

<file path=ppt/media/image28.png>
</file>

<file path=ppt/media/image29.png>
</file>

<file path=ppt/media/image3.png>
</file>

<file path=ppt/media/image30.wmf>
</file>

<file path=ppt/media/image31.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BE012A-D992-5D42-B86E-AA2BC0764EE1}" type="datetimeFigureOut">
              <a:rPr lang="en-US" smtClean="0"/>
              <a:t>8/22/2019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D02FFD-07D4-5C4F-BD77-921008177348}" type="slidenum">
              <a:rPr lang="en-US" smtClean="0"/>
              <a:t>‹#›</a:t>
            </a:fld>
            <a:endParaRPr lang="en-US"/>
          </a:p>
        </p:txBody>
      </p:sp>
    </p:spTree>
    <p:extLst>
      <p:ext uri="{BB962C8B-B14F-4D97-AF65-F5344CB8AC3E}">
        <p14:creationId xmlns:p14="http://schemas.microsoft.com/office/powerpoint/2010/main" val="153815357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AED143-1506-434C-B47D-CBF33F177BEB}" type="slidenum">
              <a:rPr lang="en-US" smtClean="0"/>
              <a:t>1</a:t>
            </a:fld>
            <a:endParaRPr lang="en-US"/>
          </a:p>
        </p:txBody>
      </p:sp>
    </p:spTree>
    <p:extLst>
      <p:ext uri="{BB962C8B-B14F-4D97-AF65-F5344CB8AC3E}">
        <p14:creationId xmlns:p14="http://schemas.microsoft.com/office/powerpoint/2010/main" val="1461462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AED143-1506-434C-B47D-CBF33F177BEB}" type="slidenum">
              <a:rPr lang="en-US" smtClean="0"/>
              <a:t>2</a:t>
            </a:fld>
            <a:endParaRPr lang="en-US"/>
          </a:p>
        </p:txBody>
      </p:sp>
    </p:spTree>
    <p:extLst>
      <p:ext uri="{BB962C8B-B14F-4D97-AF65-F5344CB8AC3E}">
        <p14:creationId xmlns:p14="http://schemas.microsoft.com/office/powerpoint/2010/main" val="43198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4845050" y="1028700"/>
            <a:ext cx="4940300" cy="2778125"/>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7" name="Shape 397"/>
          <p:cNvSpPr txBox="1">
            <a:spLocks noGrp="1"/>
          </p:cNvSpPr>
          <p:nvPr>
            <p:ph type="body" idx="1"/>
          </p:nvPr>
        </p:nvSpPr>
        <p:spPr>
          <a:xfrm>
            <a:off x="1463675" y="3960813"/>
            <a:ext cx="11703000" cy="3240000"/>
          </a:xfrm>
          <a:prstGeom prst="rect">
            <a:avLst/>
          </a:prstGeom>
          <a:noFill/>
          <a:ln>
            <a:noFill/>
          </a:ln>
        </p:spPr>
        <p:txBody>
          <a:bodyPr wrap="square" lIns="91425" tIns="91425" rIns="91425" bIns="91425" anchor="t" anchorCtr="0">
            <a:noAutofit/>
          </a:bodyPr>
          <a:lstStyle/>
          <a:p>
            <a:pPr marL="0" marR="0" lvl="0" indent="0" algn="l" defTabSz="685800" rtl="0" eaLnBrk="1" fontAlgn="auto" latinLnBrk="0" hangingPunct="1">
              <a:lnSpc>
                <a:spcPct val="100000"/>
              </a:lnSpc>
              <a:spcBef>
                <a:spcPts val="0"/>
              </a:spcBef>
              <a:spcAft>
                <a:spcPts val="0"/>
              </a:spcAft>
              <a:buClr>
                <a:schemeClr val="dk1"/>
              </a:buClr>
              <a:buSzPct val="25000"/>
              <a:buFont typeface="Calibri"/>
              <a:buNone/>
              <a:tabLst/>
              <a:defRPr/>
            </a:pPr>
            <a:r>
              <a:rPr lang="en-US" sz="1200" kern="1200" dirty="0">
                <a:solidFill>
                  <a:schemeClr val="tx1"/>
                </a:solidFill>
                <a:effectLst/>
                <a:latin typeface="+mn-lt"/>
                <a:ea typeface="+mn-ea"/>
                <a:cs typeface="+mn-cs"/>
              </a:rPr>
              <a:t>Reason we are pulling together as One IBM Cloud is so we can work together on selling our clients on this future vision, and THEN we can work with them on the steps to get there.  If we only worry about the next step without selling them on the future vision, we risk them ending up on an island.</a:t>
            </a:r>
          </a:p>
          <a:p>
            <a:pPr marL="0" marR="0" lvl="0" indent="0" algn="l" rtl="0">
              <a:spcBef>
                <a:spcPts val="0"/>
              </a:spcBef>
              <a:buClr>
                <a:schemeClr val="dk1"/>
              </a:buClr>
              <a:buSzPct val="25000"/>
              <a:buFont typeface="Calibri"/>
              <a:buNone/>
            </a:pPr>
            <a:endParaRPr sz="1200" b="0" i="0" u="none" strike="noStrike" cap="none" dirty="0">
              <a:solidFill>
                <a:schemeClr val="dk1"/>
              </a:solidFill>
              <a:latin typeface="Calibri"/>
              <a:ea typeface="Calibri"/>
              <a:cs typeface="Calibri"/>
              <a:sym typeface="Calibri"/>
            </a:endParaRPr>
          </a:p>
        </p:txBody>
      </p:sp>
      <p:sp>
        <p:nvSpPr>
          <p:cNvPr id="398" name="Shape 398"/>
          <p:cNvSpPr txBox="1">
            <a:spLocks noGrp="1"/>
          </p:cNvSpPr>
          <p:nvPr>
            <p:ph type="sldNum" idx="12"/>
          </p:nvPr>
        </p:nvSpPr>
        <p:spPr>
          <a:xfrm>
            <a:off x="8286750" y="7816850"/>
            <a:ext cx="6340500" cy="412800"/>
          </a:xfrm>
          <a:prstGeom prst="rect">
            <a:avLst/>
          </a:prstGeom>
          <a:noFill/>
          <a:ln>
            <a:noFill/>
          </a:ln>
        </p:spPr>
        <p:txBody>
          <a:bodyPr wrap="square"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4</a:t>
            </a:fld>
            <a:endParaRPr lang="en-US"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558768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900" b="1" kern="1200" dirty="0">
                <a:solidFill>
                  <a:schemeClr val="tx1"/>
                </a:solidFill>
                <a:effectLst/>
                <a:latin typeface="+mn-lt"/>
                <a:ea typeface="+mn-ea"/>
                <a:cs typeface="+mn-cs"/>
              </a:rPr>
              <a:t>IBM Cloud Architecture</a:t>
            </a:r>
          </a:p>
          <a:p>
            <a:pPr lvl="0"/>
            <a:endParaRPr lang="en-US" sz="900" b="1"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IBM Cloud is about solving clients’ data problems and helping them capitalize on transformative business opportunities that can be found in data – </a:t>
            </a:r>
            <a:r>
              <a:rPr lang="en-US" sz="900" b="1" kern="1200" dirty="0">
                <a:solidFill>
                  <a:schemeClr val="tx1"/>
                </a:solidFill>
                <a:effectLst/>
                <a:latin typeface="+mn-lt"/>
                <a:ea typeface="+mn-ea"/>
                <a:cs typeface="+mn-cs"/>
              </a:rPr>
              <a:t>their own data, publicly available data, licensed data</a:t>
            </a:r>
            <a:r>
              <a:rPr lang="en-US" sz="900" kern="1200" dirty="0">
                <a:solidFill>
                  <a:schemeClr val="tx1"/>
                </a:solidFill>
                <a:effectLst/>
                <a:latin typeface="+mn-lt"/>
                <a:ea typeface="+mn-ea"/>
                <a:cs typeface="+mn-cs"/>
              </a:rPr>
              <a:t> - data that is flowing by at a rate and pace that no single entity, no matter how large, can keep up with.  So no matter what part of the portfolio we sell, </a:t>
            </a:r>
            <a:r>
              <a:rPr lang="en-US" sz="900" b="1" kern="1200" dirty="0">
                <a:solidFill>
                  <a:schemeClr val="tx1"/>
                </a:solidFill>
                <a:effectLst/>
                <a:latin typeface="+mn-lt"/>
                <a:ea typeface="+mn-ea"/>
                <a:cs typeface="+mn-cs"/>
              </a:rPr>
              <a:t>we all need to be able to tell our clients that whole story of what IBM Cloud is and help them get to where they need to be</a:t>
            </a:r>
            <a:r>
              <a:rPr lang="en-US" sz="900" kern="1200" dirty="0">
                <a:solidFill>
                  <a:schemeClr val="tx1"/>
                </a:solidFill>
                <a:effectLst/>
                <a:latin typeface="+mn-lt"/>
                <a:ea typeface="+mn-ea"/>
                <a:cs typeface="+mn-cs"/>
              </a:rPr>
              <a:t>, because this will be one of our real competitive differentiators. It doesn’t mean you have to be an analytics or AI or infrastructure expert, but we need to see where our specific specialty is part of a broader vision for addressing our clients’ biggest challenges and helping them capture their most compelling opportunities.</a:t>
            </a:r>
            <a:endParaRPr lang="en-US" dirty="0"/>
          </a:p>
        </p:txBody>
      </p:sp>
      <p:sp>
        <p:nvSpPr>
          <p:cNvPr id="4" name="Slide Number Placeholder 3"/>
          <p:cNvSpPr>
            <a:spLocks noGrp="1"/>
          </p:cNvSpPr>
          <p:nvPr>
            <p:ph type="sldNum" sz="quarter" idx="10"/>
          </p:nvPr>
        </p:nvSpPr>
        <p:spPr/>
        <p:txBody>
          <a:bodyPr/>
          <a:lstStyle/>
          <a:p>
            <a:fld id="{18D02FFD-07D4-5C4F-BD77-921008177348}" type="slidenum">
              <a:rPr lang="en-US" smtClean="0"/>
              <a:t>5</a:t>
            </a:fld>
            <a:endParaRPr lang="en-US"/>
          </a:p>
        </p:txBody>
      </p:sp>
    </p:spTree>
    <p:extLst>
      <p:ext uri="{BB962C8B-B14F-4D97-AF65-F5344CB8AC3E}">
        <p14:creationId xmlns:p14="http://schemas.microsoft.com/office/powerpoint/2010/main" val="38439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4845050" y="1028700"/>
            <a:ext cx="4940300" cy="2778125"/>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7" name="Shape 397"/>
          <p:cNvSpPr txBox="1">
            <a:spLocks noGrp="1"/>
          </p:cNvSpPr>
          <p:nvPr>
            <p:ph type="body" idx="1"/>
          </p:nvPr>
        </p:nvSpPr>
        <p:spPr>
          <a:xfrm>
            <a:off x="1463675" y="3960813"/>
            <a:ext cx="11703000" cy="3240000"/>
          </a:xfrm>
          <a:prstGeom prst="rect">
            <a:avLst/>
          </a:prstGeom>
          <a:noFill/>
          <a:ln>
            <a:noFill/>
          </a:ln>
        </p:spPr>
        <p:txBody>
          <a:bodyPr wrap="square" lIns="91425" tIns="91425" rIns="91425" bIns="91425" anchor="t" anchorCtr="0">
            <a:noAutofit/>
          </a:bodyPr>
          <a:lstStyle/>
          <a:p>
            <a:r>
              <a:rPr lang="en-US" sz="1200" b="1" kern="1200" dirty="0">
                <a:solidFill>
                  <a:schemeClr val="tx1"/>
                </a:solidFill>
                <a:effectLst/>
                <a:latin typeface="+mn-lt"/>
                <a:ea typeface="+mn-ea"/>
                <a:cs typeface="+mn-cs"/>
              </a:rPr>
              <a:t>Cloud-native shift </a:t>
            </a:r>
            <a:r>
              <a:rPr lang="en-US" sz="1200" kern="1200" dirty="0">
                <a:solidFill>
                  <a:schemeClr val="tx1"/>
                </a:solidFill>
                <a:effectLst/>
                <a:latin typeface="+mn-lt"/>
                <a:ea typeface="+mn-ea"/>
                <a:cs typeface="+mn-cs"/>
              </a:rPr>
              <a:t>– gives you these things you can’t get on premises.  Will talk about private and hybrid, but really going to cloud is more than where does server run.  No private business can create infinite horizontal scale – no single business can replicate this.  Data constantly increasing – we are all actually still losing ground in leveraging data – our ability to look at and understand constantly increasing volume is losing ground – only way to do this is to get your business onto a scalable platform that can leverage machine learning/deep learning, in a secure way.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Reason believe IBM can win – we are uniquely suited to get them on a path forward but only if we can sell them on this future state and get them to move to it so they can achieve greatness.  If we only sell them something that works for them tomorrow, they will continue to fall farther and farther behind, and they will blame us. </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Cloud native attributes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Throw this term around a lot and try to paint everything we do as this.  But AWS and Microsoft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help them understand and make us look like idiots and chipping away at our credibility because we are not being brave enough and bold enough to really say what we mean about Cloud-Native.  It’s about building resiliency in – expecting the infrastructure to fail – building scalability in – so that application can self-heal, self-scale, self-grow – self-service.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Weather Company is perfect example of a business that auto-scales, resiliency built in – all on a public cloud (AWS today, but IBM Cloud migration is beginning now that we have a cloud capable of supporting that sort of business as a show-case).  </a:t>
            </a:r>
          </a:p>
          <a:p>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Software defined cloud </a:t>
            </a:r>
            <a:r>
              <a:rPr lang="en-US" sz="1200" kern="1200" dirty="0">
                <a:solidFill>
                  <a:schemeClr val="tx1"/>
                </a:solidFill>
                <a:effectLst/>
                <a:latin typeface="+mn-lt"/>
                <a:ea typeface="+mn-ea"/>
                <a:cs typeface="+mn-cs"/>
              </a:rPr>
              <a:t>– spun up in automated fashion – no human intervention required.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What they’ve invested in VMWare wasn’t a waste – totally fit its purpose, we have to carry that forward, have to help them ride out that investment, that’s all OK.  But moving a workload from on-</a:t>
            </a:r>
            <a:r>
              <a:rPr lang="en-US" sz="1200" kern="1200" dirty="0" err="1">
                <a:solidFill>
                  <a:schemeClr val="tx1"/>
                </a:solidFill>
                <a:effectLst/>
                <a:latin typeface="+mn-lt"/>
                <a:ea typeface="+mn-ea"/>
                <a:cs typeface="+mn-cs"/>
              </a:rPr>
              <a:t>prem</a:t>
            </a:r>
            <a:r>
              <a:rPr lang="en-US" sz="1200" kern="1200" dirty="0">
                <a:solidFill>
                  <a:schemeClr val="tx1"/>
                </a:solidFill>
                <a:effectLst/>
                <a:latin typeface="+mn-lt"/>
                <a:ea typeface="+mn-ea"/>
                <a:cs typeface="+mn-cs"/>
              </a:rPr>
              <a:t>, putting it in a container and running it on someone else’s infrastructure doesn’t get them all the benefits of cloud – that doesn’t make it cloud.  We need to make sure our clients know we know that and can help them get to the true benefits of cloud.  </a:t>
            </a:r>
          </a:p>
        </p:txBody>
      </p:sp>
      <p:sp>
        <p:nvSpPr>
          <p:cNvPr id="398" name="Shape 398"/>
          <p:cNvSpPr txBox="1">
            <a:spLocks noGrp="1"/>
          </p:cNvSpPr>
          <p:nvPr>
            <p:ph type="sldNum" idx="12"/>
          </p:nvPr>
        </p:nvSpPr>
        <p:spPr>
          <a:xfrm>
            <a:off x="8286750" y="7816850"/>
            <a:ext cx="6340500" cy="412800"/>
          </a:xfrm>
          <a:prstGeom prst="rect">
            <a:avLst/>
          </a:prstGeom>
          <a:noFill/>
          <a:ln>
            <a:noFill/>
          </a:ln>
        </p:spPr>
        <p:txBody>
          <a:bodyPr wrap="square"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7</a:t>
            </a:fld>
            <a:endParaRPr lang="en-US"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47471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AED143-1506-434C-B47D-CBF33F177BEB}" type="slidenum">
              <a:rPr lang="en-US" smtClean="0"/>
              <a:t>8</a:t>
            </a:fld>
            <a:endParaRPr lang="en-US"/>
          </a:p>
        </p:txBody>
      </p:sp>
    </p:spTree>
    <p:extLst>
      <p:ext uri="{BB962C8B-B14F-4D97-AF65-F5344CB8AC3E}">
        <p14:creationId xmlns:p14="http://schemas.microsoft.com/office/powerpoint/2010/main" val="2130180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4845050" y="1028700"/>
            <a:ext cx="4940300" cy="2778125"/>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7" name="Shape 397"/>
          <p:cNvSpPr txBox="1">
            <a:spLocks noGrp="1"/>
          </p:cNvSpPr>
          <p:nvPr>
            <p:ph type="body" idx="1"/>
          </p:nvPr>
        </p:nvSpPr>
        <p:spPr>
          <a:xfrm>
            <a:off x="1463675" y="3960813"/>
            <a:ext cx="11703000" cy="3240000"/>
          </a:xfrm>
          <a:prstGeom prst="rect">
            <a:avLst/>
          </a:prstGeom>
          <a:noFill/>
          <a:ln>
            <a:noFill/>
          </a:ln>
        </p:spPr>
        <p:txBody>
          <a:bodyPr wrap="square" lIns="91425" tIns="91425" rIns="91425" bIns="91425" anchor="t" anchorCtr="0">
            <a:noAutofit/>
          </a:bodyPr>
          <a:lstStyle/>
          <a:p>
            <a:pPr marL="0" marR="0" lvl="0" indent="0" algn="l" defTabSz="685800" rtl="0" eaLnBrk="1" fontAlgn="auto" latinLnBrk="0" hangingPunct="1">
              <a:lnSpc>
                <a:spcPct val="100000"/>
              </a:lnSpc>
              <a:spcBef>
                <a:spcPts val="0"/>
              </a:spcBef>
              <a:spcAft>
                <a:spcPts val="0"/>
              </a:spcAft>
              <a:buClr>
                <a:schemeClr val="dk1"/>
              </a:buClr>
              <a:buSzPct val="25000"/>
              <a:buFont typeface="Calibri"/>
              <a:buNone/>
              <a:tabLst/>
              <a:defRPr/>
            </a:pPr>
            <a:r>
              <a:rPr lang="en-US" sz="1200" kern="1200" dirty="0">
                <a:solidFill>
                  <a:schemeClr val="tx1"/>
                </a:solidFill>
                <a:effectLst/>
                <a:latin typeface="+mn-lt"/>
                <a:ea typeface="+mn-ea"/>
                <a:cs typeface="+mn-cs"/>
              </a:rPr>
              <a:t>Reason we are pulling together as One IBM Cloud is so we can work together on selling our clients on this future vision, and THEN we can work with them on the steps to get there.  If we only worry about the next step without selling them on the future vision, we risk them ending up on an island.</a:t>
            </a:r>
          </a:p>
          <a:p>
            <a:pPr marL="0" marR="0" lvl="0" indent="0" algn="l" rtl="0">
              <a:spcBef>
                <a:spcPts val="0"/>
              </a:spcBef>
              <a:buClr>
                <a:schemeClr val="dk1"/>
              </a:buClr>
              <a:buSzPct val="25000"/>
              <a:buFont typeface="Calibri"/>
              <a:buNone/>
            </a:pPr>
            <a:endParaRPr sz="1200" b="0" i="0" u="none" strike="noStrike" cap="none" dirty="0">
              <a:solidFill>
                <a:schemeClr val="dk1"/>
              </a:solidFill>
              <a:latin typeface="Calibri"/>
              <a:ea typeface="Calibri"/>
              <a:cs typeface="Calibri"/>
              <a:sym typeface="Calibri"/>
            </a:endParaRPr>
          </a:p>
        </p:txBody>
      </p:sp>
      <p:sp>
        <p:nvSpPr>
          <p:cNvPr id="398" name="Shape 398"/>
          <p:cNvSpPr txBox="1">
            <a:spLocks noGrp="1"/>
          </p:cNvSpPr>
          <p:nvPr>
            <p:ph type="sldNum" idx="12"/>
          </p:nvPr>
        </p:nvSpPr>
        <p:spPr>
          <a:xfrm>
            <a:off x="8286750" y="7816850"/>
            <a:ext cx="6340500" cy="412800"/>
          </a:xfrm>
          <a:prstGeom prst="rect">
            <a:avLst/>
          </a:prstGeom>
          <a:noFill/>
          <a:ln>
            <a:noFill/>
          </a:ln>
        </p:spPr>
        <p:txBody>
          <a:bodyPr wrap="square"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11</a:t>
            </a:fld>
            <a:endParaRPr lang="en-US"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02439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kern="1200" dirty="0" err="1">
                <a:solidFill>
                  <a:schemeClr val="tx1"/>
                </a:solidFill>
                <a:effectLst/>
                <a:latin typeface="+mn-lt"/>
                <a:ea typeface="+mn-ea"/>
                <a:cs typeface="+mn-cs"/>
              </a:rPr>
              <a:t>TechBlog</a:t>
            </a:r>
            <a:r>
              <a:rPr lang="en-US" sz="900" b="1" kern="1200" dirty="0">
                <a:solidFill>
                  <a:schemeClr val="tx1"/>
                </a:solidFill>
                <a:effectLst/>
                <a:latin typeface="+mn-lt"/>
                <a:ea typeface="+mn-ea"/>
                <a:cs typeface="+mn-cs"/>
              </a:rPr>
              <a:t>:</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Last thing – we are literally doing releases every day…and it’s going to get faster.  Work we did in the last 12 months was great – but I am telling my team – we have to do that much in the next 3.  That’s how much faster we have to get.  So </a:t>
            </a:r>
            <a:r>
              <a:rPr lang="en-US" sz="900" kern="1200" dirty="0" err="1">
                <a:solidFill>
                  <a:schemeClr val="tx1"/>
                </a:solidFill>
                <a:effectLst/>
                <a:latin typeface="+mn-lt"/>
                <a:ea typeface="+mn-ea"/>
                <a:cs typeface="+mn-cs"/>
              </a:rPr>
              <a:t>Techblog</a:t>
            </a:r>
            <a:r>
              <a:rPr lang="en-US" sz="900" kern="1200" dirty="0">
                <a:solidFill>
                  <a:schemeClr val="tx1"/>
                </a:solidFill>
                <a:effectLst/>
                <a:latin typeface="+mn-lt"/>
                <a:ea typeface="+mn-ea"/>
                <a:cs typeface="+mn-cs"/>
              </a:rPr>
              <a:t> was put together as the place of truth – a lot of folklore in IBM – </a:t>
            </a:r>
            <a:r>
              <a:rPr lang="en-US" sz="900" kern="1200" dirty="0" err="1">
                <a:solidFill>
                  <a:schemeClr val="tx1"/>
                </a:solidFill>
                <a:effectLst/>
                <a:latin typeface="+mn-lt"/>
                <a:ea typeface="+mn-ea"/>
                <a:cs typeface="+mn-cs"/>
              </a:rPr>
              <a:t>Techblog</a:t>
            </a:r>
            <a:r>
              <a:rPr lang="en-US" sz="900" kern="1200" dirty="0">
                <a:solidFill>
                  <a:schemeClr val="tx1"/>
                </a:solidFill>
                <a:effectLst/>
                <a:latin typeface="+mn-lt"/>
                <a:ea typeface="+mn-ea"/>
                <a:cs typeface="+mn-cs"/>
              </a:rPr>
              <a:t> is meant to be the official source of record, source of truth for roadmaps and plans…Slack is NOT an official system of record.  It’s a great place to communicate.  But it is not a source of commitments.  </a:t>
            </a:r>
          </a:p>
          <a:p>
            <a:endParaRPr lang="en-US" dirty="0"/>
          </a:p>
        </p:txBody>
      </p:sp>
      <p:sp>
        <p:nvSpPr>
          <p:cNvPr id="4" name="Slide Number Placeholder 3"/>
          <p:cNvSpPr>
            <a:spLocks noGrp="1"/>
          </p:cNvSpPr>
          <p:nvPr>
            <p:ph type="sldNum" sz="quarter" idx="10"/>
          </p:nvPr>
        </p:nvSpPr>
        <p:spPr/>
        <p:txBody>
          <a:bodyPr/>
          <a:lstStyle/>
          <a:p>
            <a:fld id="{18D02FFD-07D4-5C4F-BD77-921008177348}" type="slidenum">
              <a:rPr lang="en-US" smtClean="0"/>
              <a:t>12</a:t>
            </a:fld>
            <a:endParaRPr lang="en-US"/>
          </a:p>
        </p:txBody>
      </p:sp>
    </p:spTree>
    <p:extLst>
      <p:ext uri="{BB962C8B-B14F-4D97-AF65-F5344CB8AC3E}">
        <p14:creationId xmlns:p14="http://schemas.microsoft.com/office/powerpoint/2010/main" val="29792214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en-US"/>
              <a:t>Group Name / DOC ID / Month XX, 2017 / © 2017 IBM Corporation</a:t>
            </a:r>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a:t>Click to edit Master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spTree>
    <p:extLst>
      <p:ext uri="{BB962C8B-B14F-4D97-AF65-F5344CB8AC3E}">
        <p14:creationId xmlns:p14="http://schemas.microsoft.com/office/powerpoint/2010/main" val="1827779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798569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50274989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329705"/>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112024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2240515"/>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0383018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1714751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103676729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559850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97103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754658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4" name="Footer Placeholder 3"/>
          <p:cNvSpPr>
            <a:spLocks noGrp="1"/>
          </p:cNvSpPr>
          <p:nvPr>
            <p:ph type="ftr" sz="quarter" idx="11"/>
          </p:nvPr>
        </p:nvSpPr>
        <p:spPr/>
        <p:txBody>
          <a:bodyPr/>
          <a:lstStyle>
            <a:lvl1pPr>
              <a:defRPr>
                <a:latin typeface="+mn-lt"/>
              </a:defRPr>
            </a:lvl1pPr>
          </a:lstStyle>
          <a:p>
            <a:r>
              <a:rPr lang="en-US"/>
              <a:t>Group Name / DOC ID / Month XX, 2017 / © 2017 IBM Corporation</a:t>
            </a:r>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158238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358667420"/>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pic>
        <p:nvPicPr>
          <p:cNvPr id="6" name="Picture 5" descr="ibm_gr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393811" y="4705334"/>
            <a:ext cx="521589" cy="211471"/>
          </a:xfrm>
          <a:prstGeom prst="rect">
            <a:avLst/>
          </a:prstGeom>
        </p:spPr>
      </p:pic>
    </p:spTree>
    <p:extLst>
      <p:ext uri="{BB962C8B-B14F-4D97-AF65-F5344CB8AC3E}">
        <p14:creationId xmlns:p14="http://schemas.microsoft.com/office/powerpoint/2010/main" val="227238187"/>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6628454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2598823"/>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08050685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956908918"/>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3152443"/>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134280328"/>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63713827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95575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0985543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8788900"/>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dirty="0"/>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862990"/>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697582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474976457"/>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52557547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979721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6328894"/>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6064124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523726606"/>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850816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195355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92024"/>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740812061"/>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6560756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005149176"/>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8132866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091205935"/>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387804165"/>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732510"/>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2491"/>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3202568"/>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939981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90130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2943059"/>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908481132"/>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33655354"/>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5427962"/>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59579875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896886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02461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2023835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6139318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840372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939236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t>Group Name / DOC ID / Month XX, 2017 / © 2017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872303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428819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111375"/>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404927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825115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83922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159694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92024"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3315506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438656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87693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609603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742464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Fifth level</a:t>
            </a:r>
            <a:endParaRPr lang="en-US" dirty="0"/>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Fifth level</a:t>
            </a:r>
            <a:endParaRPr lang="en-US" dirty="0"/>
          </a:p>
        </p:txBody>
      </p:sp>
    </p:spTree>
    <p:extLst>
      <p:ext uri="{BB962C8B-B14F-4D97-AF65-F5344CB8AC3E}">
        <p14:creationId xmlns:p14="http://schemas.microsoft.com/office/powerpoint/2010/main" val="11111661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16013"/>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4700392" y="1051560"/>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5337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3213487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2135056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0941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p:txBody>
      </p:sp>
    </p:spTree>
    <p:extLst>
      <p:ext uri="{BB962C8B-B14F-4D97-AF65-F5344CB8AC3E}">
        <p14:creationId xmlns:p14="http://schemas.microsoft.com/office/powerpoint/2010/main" val="1652858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pic>
        <p:nvPicPr>
          <p:cNvPr id="7" name="Picture 6"/>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73108822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1_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02752" y="2186150"/>
            <a:ext cx="1928747" cy="669836"/>
          </a:xfrm>
          <a:prstGeom prst="rect">
            <a:avLst/>
          </a:prstGeom>
        </p:spPr>
      </p:pic>
    </p:spTree>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958"/>
        <p:cNvGrpSpPr/>
        <p:nvPr/>
      </p:nvGrpSpPr>
      <p:grpSpPr>
        <a:xfrm>
          <a:off x="0" y="0"/>
          <a:ext cx="0" cy="0"/>
          <a:chOff x="0" y="0"/>
          <a:chExt cx="0" cy="0"/>
        </a:xfrm>
      </p:grpSpPr>
      <p:sp>
        <p:nvSpPr>
          <p:cNvPr id="1959" name="Shape 1959"/>
          <p:cNvSpPr txBox="1">
            <a:spLocks noGrp="1"/>
          </p:cNvSpPr>
          <p:nvPr>
            <p:ph type="ctrTitle"/>
          </p:nvPr>
        </p:nvSpPr>
        <p:spPr>
          <a:xfrm>
            <a:off x="1143000" y="841772"/>
            <a:ext cx="6858000" cy="1790700"/>
          </a:xfrm>
          <a:prstGeom prst="rect">
            <a:avLst/>
          </a:prstGeom>
          <a:noFill/>
          <a:ln>
            <a:noFill/>
          </a:ln>
        </p:spPr>
        <p:txBody>
          <a:bodyPr wrap="square" lIns="68575" tIns="68575" rIns="68575" bIns="68575" anchor="b" anchorCtr="0"/>
          <a:lstStyle>
            <a:lvl1pPr marL="0" marR="0" lvl="0" indent="0" algn="ctr" rtl="0">
              <a:lnSpc>
                <a:spcPct val="90000"/>
              </a:lnSpc>
              <a:spcBef>
                <a:spcPts val="0"/>
              </a:spcBef>
              <a:buClr>
                <a:schemeClr val="dk1"/>
              </a:buClr>
              <a:buSzPct val="100000"/>
              <a:buFont typeface="Calibri"/>
              <a:buNone/>
              <a:defRPr sz="4500" b="0" i="0" u="none" strike="noStrike" cap="none">
                <a:solidFill>
                  <a:schemeClr val="dk1"/>
                </a:solidFill>
                <a:latin typeface="Calibri"/>
                <a:ea typeface="Calibri"/>
                <a:cs typeface="Calibri"/>
                <a:sym typeface="Calibri"/>
              </a:defRPr>
            </a:lvl1pPr>
            <a:lvl2pPr lvl="1" indent="0" rtl="0">
              <a:spcBef>
                <a:spcPts val="0"/>
              </a:spcBef>
              <a:buNone/>
              <a:defRPr sz="1400"/>
            </a:lvl2pPr>
            <a:lvl3pPr lvl="2" indent="0" rtl="0">
              <a:spcBef>
                <a:spcPts val="0"/>
              </a:spcBef>
              <a:buNone/>
              <a:defRPr sz="1400"/>
            </a:lvl3pPr>
            <a:lvl4pPr lvl="3" indent="0" rtl="0">
              <a:spcBef>
                <a:spcPts val="0"/>
              </a:spcBef>
              <a:buNone/>
              <a:defRPr sz="1400"/>
            </a:lvl4pPr>
            <a:lvl5pPr lvl="4" indent="0" rtl="0">
              <a:spcBef>
                <a:spcPts val="0"/>
              </a:spcBef>
              <a:buNone/>
              <a:defRPr sz="1400"/>
            </a:lvl5pPr>
            <a:lvl6pPr lvl="5" indent="0" rtl="0">
              <a:spcBef>
                <a:spcPts val="0"/>
              </a:spcBef>
              <a:buNone/>
              <a:defRPr sz="1400"/>
            </a:lvl6pPr>
            <a:lvl7pPr lvl="6" indent="0" rtl="0">
              <a:spcBef>
                <a:spcPts val="0"/>
              </a:spcBef>
              <a:buNone/>
              <a:defRPr sz="1400"/>
            </a:lvl7pPr>
            <a:lvl8pPr lvl="7" indent="0" rtl="0">
              <a:spcBef>
                <a:spcPts val="0"/>
              </a:spcBef>
              <a:buNone/>
              <a:defRPr sz="1400"/>
            </a:lvl8pPr>
            <a:lvl9pPr lvl="8" indent="0" rtl="0">
              <a:spcBef>
                <a:spcPts val="0"/>
              </a:spcBef>
              <a:buNone/>
              <a:defRPr sz="1400"/>
            </a:lvl9pPr>
          </a:lstStyle>
          <a:p>
            <a:endParaRPr/>
          </a:p>
        </p:txBody>
      </p:sp>
      <p:sp>
        <p:nvSpPr>
          <p:cNvPr id="1960" name="Shape 1960"/>
          <p:cNvSpPr txBox="1">
            <a:spLocks noGrp="1"/>
          </p:cNvSpPr>
          <p:nvPr>
            <p:ph type="subTitle" idx="1"/>
          </p:nvPr>
        </p:nvSpPr>
        <p:spPr>
          <a:xfrm>
            <a:off x="1143000" y="2701528"/>
            <a:ext cx="6858000" cy="1241700"/>
          </a:xfrm>
          <a:prstGeom prst="rect">
            <a:avLst/>
          </a:prstGeom>
          <a:noFill/>
          <a:ln>
            <a:noFill/>
          </a:ln>
        </p:spPr>
        <p:txBody>
          <a:bodyPr wrap="square" lIns="68575" tIns="68575" rIns="68575" bIns="68575" anchor="t" anchorCtr="0"/>
          <a:lstStyle>
            <a:lvl1pPr marL="0" marR="0" lvl="0" indent="0" algn="ctr" rtl="0">
              <a:lnSpc>
                <a:spcPct val="90000"/>
              </a:lnSpc>
              <a:spcBef>
                <a:spcPts val="800"/>
              </a:spcBef>
              <a:buClr>
                <a:schemeClr val="dk1"/>
              </a:buClr>
              <a:buSzPct val="100000"/>
              <a:buFont typeface="Arial"/>
              <a:buNone/>
              <a:defRPr sz="1800" b="0" i="0" u="none" strike="noStrike" cap="none">
                <a:solidFill>
                  <a:schemeClr val="dk1"/>
                </a:solidFill>
                <a:latin typeface="Calibri"/>
                <a:ea typeface="Calibri"/>
                <a:cs typeface="Calibri"/>
                <a:sym typeface="Calibri"/>
              </a:defRPr>
            </a:lvl1pPr>
            <a:lvl2pPr marL="342900" marR="0" lvl="1" indent="0" algn="ctr" rtl="0">
              <a:lnSpc>
                <a:spcPct val="90000"/>
              </a:lnSpc>
              <a:spcBef>
                <a:spcPts val="400"/>
              </a:spcBef>
              <a:buClr>
                <a:schemeClr val="dk1"/>
              </a:buClr>
              <a:buSzPct val="100000"/>
              <a:buFont typeface="Arial"/>
              <a:buNone/>
              <a:defRPr sz="1500" b="0" i="0" u="none" strike="noStrike" cap="none">
                <a:solidFill>
                  <a:schemeClr val="dk1"/>
                </a:solidFill>
                <a:latin typeface="Calibri"/>
                <a:ea typeface="Calibri"/>
                <a:cs typeface="Calibri"/>
                <a:sym typeface="Calibri"/>
              </a:defRPr>
            </a:lvl2pPr>
            <a:lvl3pPr marL="685800" marR="0" lvl="2" indent="0" algn="ctr" rtl="0">
              <a:lnSpc>
                <a:spcPct val="90000"/>
              </a:lnSpc>
              <a:spcBef>
                <a:spcPts val="400"/>
              </a:spcBef>
              <a:buClr>
                <a:schemeClr val="dk1"/>
              </a:buClr>
              <a:buSzPct val="100000"/>
              <a:buFont typeface="Arial"/>
              <a:buNone/>
              <a:defRPr sz="1400" b="0" i="0" u="none" strike="noStrike" cap="none">
                <a:solidFill>
                  <a:schemeClr val="dk1"/>
                </a:solidFill>
                <a:latin typeface="Calibri"/>
                <a:ea typeface="Calibri"/>
                <a:cs typeface="Calibri"/>
                <a:sym typeface="Calibri"/>
              </a:defRPr>
            </a:lvl3pPr>
            <a:lvl4pPr marL="1028700" marR="0" lvl="3" indent="0" algn="ctr" rtl="0">
              <a:lnSpc>
                <a:spcPct val="90000"/>
              </a:lnSpc>
              <a:spcBef>
                <a:spcPts val="400"/>
              </a:spcBef>
              <a:buClr>
                <a:schemeClr val="dk1"/>
              </a:buClr>
              <a:buSzPct val="100000"/>
              <a:buFont typeface="Arial"/>
              <a:buNone/>
              <a:defRPr sz="1200" b="0" i="0" u="none" strike="noStrike" cap="none">
                <a:solidFill>
                  <a:schemeClr val="dk1"/>
                </a:solidFill>
                <a:latin typeface="Calibri"/>
                <a:ea typeface="Calibri"/>
                <a:cs typeface="Calibri"/>
                <a:sym typeface="Calibri"/>
              </a:defRPr>
            </a:lvl4pPr>
            <a:lvl5pPr marL="1371600" marR="0" lvl="4" indent="0" algn="ctr" rtl="0">
              <a:lnSpc>
                <a:spcPct val="90000"/>
              </a:lnSpc>
              <a:spcBef>
                <a:spcPts val="400"/>
              </a:spcBef>
              <a:buClr>
                <a:schemeClr val="dk1"/>
              </a:buClr>
              <a:buSzPct val="100000"/>
              <a:buFont typeface="Arial"/>
              <a:buNone/>
              <a:defRPr sz="1200" b="0" i="0" u="none" strike="noStrike" cap="none">
                <a:solidFill>
                  <a:schemeClr val="dk1"/>
                </a:solidFill>
                <a:latin typeface="Calibri"/>
                <a:ea typeface="Calibri"/>
                <a:cs typeface="Calibri"/>
                <a:sym typeface="Calibri"/>
              </a:defRPr>
            </a:lvl5pPr>
            <a:lvl6pPr marL="1714500" marR="0" lvl="5" indent="0" algn="ctr" rtl="0">
              <a:lnSpc>
                <a:spcPct val="90000"/>
              </a:lnSpc>
              <a:spcBef>
                <a:spcPts val="400"/>
              </a:spcBef>
              <a:buClr>
                <a:schemeClr val="dk1"/>
              </a:buClr>
              <a:buSzPct val="100000"/>
              <a:buFont typeface="Arial"/>
              <a:buNone/>
              <a:defRPr sz="1200" b="0" i="0" u="none" strike="noStrike" cap="none">
                <a:solidFill>
                  <a:schemeClr val="dk1"/>
                </a:solidFill>
                <a:latin typeface="Calibri"/>
                <a:ea typeface="Calibri"/>
                <a:cs typeface="Calibri"/>
                <a:sym typeface="Calibri"/>
              </a:defRPr>
            </a:lvl6pPr>
            <a:lvl7pPr marL="2057400" marR="0" lvl="6" indent="0" algn="ctr" rtl="0">
              <a:lnSpc>
                <a:spcPct val="90000"/>
              </a:lnSpc>
              <a:spcBef>
                <a:spcPts val="400"/>
              </a:spcBef>
              <a:buClr>
                <a:schemeClr val="dk1"/>
              </a:buClr>
              <a:buSzPct val="100000"/>
              <a:buFont typeface="Arial"/>
              <a:buNone/>
              <a:defRPr sz="1200" b="0" i="0" u="none" strike="noStrike" cap="none">
                <a:solidFill>
                  <a:schemeClr val="dk1"/>
                </a:solidFill>
                <a:latin typeface="Calibri"/>
                <a:ea typeface="Calibri"/>
                <a:cs typeface="Calibri"/>
                <a:sym typeface="Calibri"/>
              </a:defRPr>
            </a:lvl7pPr>
            <a:lvl8pPr marL="2400300" marR="0" lvl="7" indent="0" algn="ctr" rtl="0">
              <a:lnSpc>
                <a:spcPct val="90000"/>
              </a:lnSpc>
              <a:spcBef>
                <a:spcPts val="400"/>
              </a:spcBef>
              <a:buClr>
                <a:schemeClr val="dk1"/>
              </a:buClr>
              <a:buSzPct val="100000"/>
              <a:buFont typeface="Arial"/>
              <a:buNone/>
              <a:defRPr sz="1200" b="0" i="0" u="none" strike="noStrike" cap="none">
                <a:solidFill>
                  <a:schemeClr val="dk1"/>
                </a:solidFill>
                <a:latin typeface="Calibri"/>
                <a:ea typeface="Calibri"/>
                <a:cs typeface="Calibri"/>
                <a:sym typeface="Calibri"/>
              </a:defRPr>
            </a:lvl8pPr>
            <a:lvl9pPr marL="2743200" marR="0" lvl="8" indent="0" algn="ctr" rtl="0">
              <a:lnSpc>
                <a:spcPct val="90000"/>
              </a:lnSpc>
              <a:spcBef>
                <a:spcPts val="400"/>
              </a:spcBef>
              <a:buClr>
                <a:schemeClr val="dk1"/>
              </a:buClr>
              <a:buSzPct val="1000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1961" name="Shape 1961"/>
          <p:cNvSpPr txBox="1">
            <a:spLocks noGrp="1"/>
          </p:cNvSpPr>
          <p:nvPr>
            <p:ph type="dt" idx="10"/>
          </p:nvPr>
        </p:nvSpPr>
        <p:spPr>
          <a:xfrm>
            <a:off x="628650" y="4767263"/>
            <a:ext cx="2057400" cy="273900"/>
          </a:xfrm>
          <a:prstGeom prst="rect">
            <a:avLst/>
          </a:prstGeom>
          <a:noFill/>
          <a:ln>
            <a:noFill/>
          </a:ln>
        </p:spPr>
        <p:txBody>
          <a:bodyPr wrap="square" lIns="68575" tIns="68575" rIns="68575" bIns="68575" anchor="ctr" anchorCtr="0"/>
          <a:lstStyle>
            <a:lvl1pPr marL="0" marR="0" lvl="0" indent="0" algn="l" rtl="0">
              <a:spcBef>
                <a:spcPts val="0"/>
              </a:spcBef>
              <a:buNone/>
              <a:defRPr sz="900" b="0" i="0" u="none" strike="noStrike" cap="none">
                <a:solidFill>
                  <a:srgbClr val="888888"/>
                </a:solidFill>
                <a:latin typeface="Calibri"/>
                <a:ea typeface="Calibri"/>
                <a:cs typeface="Calibri"/>
                <a:sym typeface="Calibri"/>
              </a:defRPr>
            </a:lvl1pPr>
            <a:lvl2pPr marL="342900" marR="0" lvl="1" indent="0" algn="l" rtl="0">
              <a:spcBef>
                <a:spcPts val="0"/>
              </a:spcBef>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buNone/>
              <a:defRPr sz="1400" b="0" i="0" u="none" strike="noStrike" cap="none">
                <a:solidFill>
                  <a:schemeClr val="dk1"/>
                </a:solidFill>
                <a:latin typeface="Calibri"/>
                <a:ea typeface="Calibri"/>
                <a:cs typeface="Calibri"/>
                <a:sym typeface="Calibri"/>
              </a:defRPr>
            </a:lvl9pPr>
          </a:lstStyle>
          <a:p>
            <a:endParaRPr/>
          </a:p>
        </p:txBody>
      </p:sp>
      <p:sp>
        <p:nvSpPr>
          <p:cNvPr id="1962" name="Shape 1962"/>
          <p:cNvSpPr txBox="1">
            <a:spLocks noGrp="1"/>
          </p:cNvSpPr>
          <p:nvPr>
            <p:ph type="ftr" idx="11"/>
          </p:nvPr>
        </p:nvSpPr>
        <p:spPr>
          <a:xfrm>
            <a:off x="3028950" y="4767263"/>
            <a:ext cx="3086100" cy="273900"/>
          </a:xfrm>
          <a:prstGeom prst="rect">
            <a:avLst/>
          </a:prstGeom>
          <a:noFill/>
          <a:ln>
            <a:noFill/>
          </a:ln>
        </p:spPr>
        <p:txBody>
          <a:bodyPr wrap="square" lIns="68575" tIns="68575" rIns="68575" bIns="68575" anchor="ctr" anchorCtr="0"/>
          <a:lstStyle>
            <a:lvl1pPr marL="0" marR="0" lvl="0" indent="0" algn="ctr" rtl="0">
              <a:spcBef>
                <a:spcPts val="0"/>
              </a:spcBef>
              <a:buNone/>
              <a:defRPr sz="900" b="0" i="0" u="none" strike="noStrike" cap="none">
                <a:solidFill>
                  <a:srgbClr val="888888"/>
                </a:solidFill>
                <a:latin typeface="Calibri"/>
                <a:ea typeface="Calibri"/>
                <a:cs typeface="Calibri"/>
                <a:sym typeface="Calibri"/>
              </a:defRPr>
            </a:lvl1pPr>
            <a:lvl2pPr marL="342900" marR="0" lvl="1" indent="0" algn="l" rtl="0">
              <a:spcBef>
                <a:spcPts val="0"/>
              </a:spcBef>
              <a:buNone/>
              <a:defRPr sz="1400" b="0" i="0" u="none" strike="noStrike" cap="none">
                <a:solidFill>
                  <a:schemeClr val="dk1"/>
                </a:solidFill>
                <a:latin typeface="Calibri"/>
                <a:ea typeface="Calibri"/>
                <a:cs typeface="Calibri"/>
                <a:sym typeface="Calibri"/>
              </a:defRPr>
            </a:lvl2pPr>
            <a:lvl3pPr marL="685800" marR="0" lvl="2" indent="0" algn="l" rtl="0">
              <a:spcBef>
                <a:spcPts val="0"/>
              </a:spcBef>
              <a:buNone/>
              <a:defRPr sz="1400" b="0" i="0" u="none" strike="noStrike" cap="none">
                <a:solidFill>
                  <a:schemeClr val="dk1"/>
                </a:solidFill>
                <a:latin typeface="Calibri"/>
                <a:ea typeface="Calibri"/>
                <a:cs typeface="Calibri"/>
                <a:sym typeface="Calibri"/>
              </a:defRPr>
            </a:lvl3pPr>
            <a:lvl4pPr marL="1028700" marR="0" lvl="3" indent="0" algn="l" rtl="0">
              <a:spcBef>
                <a:spcPts val="0"/>
              </a:spcBef>
              <a:buNone/>
              <a:defRPr sz="1400" b="0" i="0" u="none" strike="noStrike" cap="none">
                <a:solidFill>
                  <a:schemeClr val="dk1"/>
                </a:solidFill>
                <a:latin typeface="Calibri"/>
                <a:ea typeface="Calibri"/>
                <a:cs typeface="Calibri"/>
                <a:sym typeface="Calibri"/>
              </a:defRPr>
            </a:lvl4pPr>
            <a:lvl5pPr marL="1371600" marR="0" lvl="4" indent="0" algn="l" rtl="0">
              <a:spcBef>
                <a:spcPts val="0"/>
              </a:spcBef>
              <a:buNone/>
              <a:defRPr sz="1400" b="0" i="0" u="none" strike="noStrike" cap="none">
                <a:solidFill>
                  <a:schemeClr val="dk1"/>
                </a:solidFill>
                <a:latin typeface="Calibri"/>
                <a:ea typeface="Calibri"/>
                <a:cs typeface="Calibri"/>
                <a:sym typeface="Calibri"/>
              </a:defRPr>
            </a:lvl5pPr>
            <a:lvl6pPr marL="1714500" marR="0" lvl="5" indent="0" algn="l" rtl="0">
              <a:spcBef>
                <a:spcPts val="0"/>
              </a:spcBef>
              <a:buNone/>
              <a:defRPr sz="1400" b="0" i="0" u="none" strike="noStrike" cap="none">
                <a:solidFill>
                  <a:schemeClr val="dk1"/>
                </a:solidFill>
                <a:latin typeface="Calibri"/>
                <a:ea typeface="Calibri"/>
                <a:cs typeface="Calibri"/>
                <a:sym typeface="Calibri"/>
              </a:defRPr>
            </a:lvl6pPr>
            <a:lvl7pPr marL="2057400" marR="0" lvl="6" indent="0" algn="l" rtl="0">
              <a:spcBef>
                <a:spcPts val="0"/>
              </a:spcBef>
              <a:buNone/>
              <a:defRPr sz="1400" b="0" i="0" u="none" strike="noStrike" cap="none">
                <a:solidFill>
                  <a:schemeClr val="dk1"/>
                </a:solidFill>
                <a:latin typeface="Calibri"/>
                <a:ea typeface="Calibri"/>
                <a:cs typeface="Calibri"/>
                <a:sym typeface="Calibri"/>
              </a:defRPr>
            </a:lvl7pPr>
            <a:lvl8pPr marL="2400300" marR="0" lvl="7" indent="0" algn="l" rtl="0">
              <a:spcBef>
                <a:spcPts val="0"/>
              </a:spcBef>
              <a:buNone/>
              <a:defRPr sz="1400" b="0" i="0" u="none" strike="noStrike" cap="none">
                <a:solidFill>
                  <a:schemeClr val="dk1"/>
                </a:solidFill>
                <a:latin typeface="Calibri"/>
                <a:ea typeface="Calibri"/>
                <a:cs typeface="Calibri"/>
                <a:sym typeface="Calibri"/>
              </a:defRPr>
            </a:lvl8pPr>
            <a:lvl9pPr marL="2743200" marR="0" lvl="8" indent="0" algn="l" rtl="0">
              <a:spcBef>
                <a:spcPts val="0"/>
              </a:spcBef>
              <a:buNone/>
              <a:defRPr sz="1400" b="0" i="0" u="none" strike="noStrike" cap="none">
                <a:solidFill>
                  <a:schemeClr val="dk1"/>
                </a:solidFill>
                <a:latin typeface="Calibri"/>
                <a:ea typeface="Calibri"/>
                <a:cs typeface="Calibri"/>
                <a:sym typeface="Calibri"/>
              </a:defRPr>
            </a:lvl9pPr>
          </a:lstStyle>
          <a:p>
            <a:endParaRPr/>
          </a:p>
        </p:txBody>
      </p:sp>
      <p:sp>
        <p:nvSpPr>
          <p:cNvPr id="1963" name="Shape 1963"/>
          <p:cNvSpPr txBox="1">
            <a:spLocks noGrp="1"/>
          </p:cNvSpPr>
          <p:nvPr>
            <p:ph type="sldNum" idx="12"/>
          </p:nvPr>
        </p:nvSpPr>
        <p:spPr>
          <a:xfrm>
            <a:off x="6457950" y="4767263"/>
            <a:ext cx="2057400" cy="273900"/>
          </a:xfrm>
          <a:prstGeom prst="rect">
            <a:avLst/>
          </a:prstGeom>
          <a:noFill/>
          <a:ln>
            <a:noFill/>
          </a:ln>
        </p:spPr>
        <p:txBody>
          <a:bodyPr wrap="square" lIns="68575" tIns="34275" rIns="68575" bIns="34275" anchor="ctr" anchorCtr="0">
            <a:noAutofit/>
          </a:bodyPr>
          <a:lstStyle/>
          <a:p>
            <a:pPr marL="0" marR="0" lvl="0" indent="0" algn="r" rtl="0">
              <a:spcBef>
                <a:spcPts val="0"/>
              </a:spcBef>
              <a:buSzPct val="25000"/>
              <a:buNone/>
            </a:pPr>
            <a:fld id="{00000000-1234-1234-1234-123412341234}" type="slidenum">
              <a:rPr lang="en-US" sz="900" b="0" i="0" u="none" strike="noStrike" cap="none">
                <a:solidFill>
                  <a:srgbClr val="888888"/>
                </a:solidFill>
                <a:latin typeface="Calibri"/>
                <a:ea typeface="Calibri"/>
                <a:cs typeface="Calibri"/>
                <a:sym typeface="Calibri"/>
              </a:rPr>
              <a:t>‹#›</a:t>
            </a:fld>
            <a:endParaRPr lang="en-US" sz="9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74264617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cSld name="Big Quote">
    <p:bg>
      <p:bgPr>
        <a:solidFill>
          <a:srgbClr val="000000"/>
        </a:solidFill>
        <a:effectLst/>
      </p:bgPr>
    </p:bg>
    <p:spTree>
      <p:nvGrpSpPr>
        <p:cNvPr id="1" name="Shape 14"/>
        <p:cNvGrpSpPr/>
        <p:nvPr/>
      </p:nvGrpSpPr>
      <p:grpSpPr>
        <a:xfrm>
          <a:off x="0" y="0"/>
          <a:ext cx="0" cy="0"/>
          <a:chOff x="0" y="0"/>
          <a:chExt cx="0" cy="0"/>
        </a:xfrm>
      </p:grpSpPr>
      <p:sp>
        <p:nvSpPr>
          <p:cNvPr id="15" name="Shape 15"/>
          <p:cNvSpPr txBox="1">
            <a:spLocks noGrp="1"/>
          </p:cNvSpPr>
          <p:nvPr>
            <p:ph type="body" idx="1"/>
          </p:nvPr>
        </p:nvSpPr>
        <p:spPr>
          <a:xfrm>
            <a:off x="571500" y="571500"/>
            <a:ext cx="6858000" cy="3077766"/>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Font typeface="Arial"/>
              <a:buNone/>
              <a:defRPr sz="5000" b="0" i="0" u="none" strike="noStrike" cap="none">
                <a:solidFill>
                  <a:schemeClr val="lt1"/>
                </a:solidFill>
                <a:latin typeface="Arial"/>
                <a:ea typeface="Arial"/>
                <a:cs typeface="Arial"/>
                <a:sym typeface="Arial"/>
              </a:defRPr>
            </a:lvl1pPr>
            <a:lvl2pPr marL="285750" marR="0" lvl="1" indent="0" algn="l" rtl="0">
              <a:lnSpc>
                <a:spcPct val="100000"/>
              </a:lnSpc>
              <a:spcBef>
                <a:spcPts val="0"/>
              </a:spcBef>
              <a:spcAft>
                <a:spcPts val="0"/>
              </a:spcAft>
              <a:buClr>
                <a:schemeClr val="lt1"/>
              </a:buClr>
              <a:buFont typeface="Arial"/>
              <a:buNone/>
              <a:defRPr sz="5000" b="0" i="0" u="none" strike="noStrike" cap="none">
                <a:solidFill>
                  <a:schemeClr val="lt1"/>
                </a:solidFill>
                <a:latin typeface="Arial"/>
                <a:ea typeface="Arial"/>
                <a:cs typeface="Arial"/>
                <a:sym typeface="Arial"/>
              </a:defRPr>
            </a:lvl2pPr>
            <a:lvl3pPr marL="571500" marR="0" lvl="2" indent="0" algn="l" rtl="0">
              <a:lnSpc>
                <a:spcPct val="100000"/>
              </a:lnSpc>
              <a:spcBef>
                <a:spcPts val="0"/>
              </a:spcBef>
              <a:spcAft>
                <a:spcPts val="0"/>
              </a:spcAft>
              <a:buClr>
                <a:schemeClr val="lt1"/>
              </a:buClr>
              <a:buFont typeface="Arial"/>
              <a:buNone/>
              <a:defRPr sz="5000" b="0" i="0" u="none" strike="noStrike" cap="none">
                <a:solidFill>
                  <a:schemeClr val="lt1"/>
                </a:solidFill>
                <a:latin typeface="Arial"/>
                <a:ea typeface="Arial"/>
                <a:cs typeface="Arial"/>
                <a:sym typeface="Arial"/>
              </a:defRPr>
            </a:lvl3pPr>
            <a:lvl4pPr marL="857250" marR="0" lvl="3" indent="0" algn="l" rtl="0">
              <a:lnSpc>
                <a:spcPct val="100000"/>
              </a:lnSpc>
              <a:spcBef>
                <a:spcPts val="0"/>
              </a:spcBef>
              <a:spcAft>
                <a:spcPts val="0"/>
              </a:spcAft>
              <a:buClr>
                <a:schemeClr val="lt1"/>
              </a:buClr>
              <a:buFont typeface="Arial"/>
              <a:buNone/>
              <a:defRPr sz="5000" b="0" i="0" u="none" strike="noStrike" cap="none">
                <a:solidFill>
                  <a:schemeClr val="lt1"/>
                </a:solidFill>
                <a:latin typeface="Arial"/>
                <a:ea typeface="Arial"/>
                <a:cs typeface="Arial"/>
                <a:sym typeface="Arial"/>
              </a:defRPr>
            </a:lvl4pPr>
            <a:lvl5pPr marL="1143000" marR="0" lvl="4" indent="0" algn="l" rtl="0">
              <a:lnSpc>
                <a:spcPct val="100000"/>
              </a:lnSpc>
              <a:spcBef>
                <a:spcPts val="0"/>
              </a:spcBef>
              <a:spcAft>
                <a:spcPts val="0"/>
              </a:spcAft>
              <a:buClr>
                <a:schemeClr val="lt1"/>
              </a:buClr>
              <a:buFont typeface="Arial"/>
              <a:buNone/>
              <a:defRPr sz="5000" b="0" i="0" u="none" strike="noStrike" cap="none">
                <a:solidFill>
                  <a:schemeClr val="lt1"/>
                </a:solidFill>
                <a:latin typeface="Arial"/>
                <a:ea typeface="Arial"/>
                <a:cs typeface="Arial"/>
                <a:sym typeface="Arial"/>
              </a:defRPr>
            </a:lvl5pPr>
            <a:lvl6pPr marL="1428750" marR="0" lvl="5" indent="0" algn="l" rtl="0">
              <a:lnSpc>
                <a:spcPct val="100000"/>
              </a:lnSpc>
              <a:spcBef>
                <a:spcPts val="0"/>
              </a:spcBef>
              <a:spcAft>
                <a:spcPts val="0"/>
              </a:spcAft>
              <a:buClr>
                <a:srgbClr val="000000"/>
              </a:buClr>
              <a:buFont typeface="Calibri"/>
              <a:buNone/>
              <a:defRPr sz="1125" b="0" i="0" u="none" strike="noStrike" cap="none">
                <a:solidFill>
                  <a:srgbClr val="000000"/>
                </a:solidFill>
                <a:latin typeface="Calibri"/>
                <a:ea typeface="Calibri"/>
                <a:cs typeface="Calibri"/>
                <a:sym typeface="Calibri"/>
              </a:defRPr>
            </a:lvl6pPr>
            <a:lvl7pPr marL="1714500" marR="0" lvl="6" indent="0" algn="l" rtl="0">
              <a:lnSpc>
                <a:spcPct val="100000"/>
              </a:lnSpc>
              <a:spcBef>
                <a:spcPts val="0"/>
              </a:spcBef>
              <a:spcAft>
                <a:spcPts val="0"/>
              </a:spcAft>
              <a:buClr>
                <a:srgbClr val="000000"/>
              </a:buClr>
              <a:buFont typeface="Calibri"/>
              <a:buNone/>
              <a:defRPr sz="1125" b="0" i="0" u="none" strike="noStrike" cap="none">
                <a:solidFill>
                  <a:srgbClr val="000000"/>
                </a:solidFill>
                <a:latin typeface="Calibri"/>
                <a:ea typeface="Calibri"/>
                <a:cs typeface="Calibri"/>
                <a:sym typeface="Calibri"/>
              </a:defRPr>
            </a:lvl7pPr>
            <a:lvl8pPr marL="2000250" marR="0" lvl="7" indent="0" algn="l" rtl="0">
              <a:lnSpc>
                <a:spcPct val="100000"/>
              </a:lnSpc>
              <a:spcBef>
                <a:spcPts val="0"/>
              </a:spcBef>
              <a:spcAft>
                <a:spcPts val="0"/>
              </a:spcAft>
              <a:buClr>
                <a:srgbClr val="000000"/>
              </a:buClr>
              <a:buFont typeface="Calibri"/>
              <a:buNone/>
              <a:defRPr sz="1125" b="0" i="0" u="none" strike="noStrike" cap="none">
                <a:solidFill>
                  <a:srgbClr val="000000"/>
                </a:solidFill>
                <a:latin typeface="Calibri"/>
                <a:ea typeface="Calibri"/>
                <a:cs typeface="Calibri"/>
                <a:sym typeface="Calibri"/>
              </a:defRPr>
            </a:lvl8pPr>
            <a:lvl9pPr marL="2286000" marR="0" lvl="8" indent="0" algn="l" rtl="0">
              <a:lnSpc>
                <a:spcPct val="100000"/>
              </a:lnSpc>
              <a:spcBef>
                <a:spcPts val="0"/>
              </a:spcBef>
              <a:spcAft>
                <a:spcPts val="0"/>
              </a:spcAft>
              <a:buClr>
                <a:srgbClr val="000000"/>
              </a:buClr>
              <a:buFont typeface="Calibri"/>
              <a:buNone/>
              <a:defRPr sz="1125" b="0" i="0" u="none" strike="noStrike" cap="none">
                <a:solidFill>
                  <a:srgbClr val="000000"/>
                </a:solidFill>
                <a:latin typeface="Calibri"/>
                <a:ea typeface="Calibri"/>
                <a:cs typeface="Calibri"/>
                <a:sym typeface="Calibri"/>
              </a:defRPr>
            </a:lvl9pPr>
          </a:lstStyle>
          <a:p>
            <a:endParaRPr/>
          </a:p>
        </p:txBody>
      </p:sp>
      <p:sp>
        <p:nvSpPr>
          <p:cNvPr id="16" name="Shape 16"/>
          <p:cNvSpPr txBox="1">
            <a:spLocks noGrp="1"/>
          </p:cNvSpPr>
          <p:nvPr>
            <p:ph type="ftr" idx="11"/>
          </p:nvPr>
        </p:nvSpPr>
        <p:spPr>
          <a:xfrm>
            <a:off x="5646420" y="4572000"/>
            <a:ext cx="2926080" cy="153888"/>
          </a:xfrm>
          <a:prstGeom prst="rect">
            <a:avLst/>
          </a:prstGeom>
          <a:noFill/>
          <a:ln>
            <a:noFill/>
          </a:ln>
        </p:spPr>
        <p:txBody>
          <a:bodyPr wrap="square" lIns="91425" tIns="91425" rIns="91425" bIns="91425" anchor="t" anchorCtr="0"/>
          <a:lstStyle>
            <a:lvl1pPr marL="0" marR="0" lvl="0" indent="0" algn="r" rtl="0">
              <a:lnSpc>
                <a:spcPct val="100000"/>
              </a:lnSpc>
              <a:spcBef>
                <a:spcPts val="0"/>
              </a:spcBef>
              <a:spcAft>
                <a:spcPts val="0"/>
              </a:spcAft>
              <a:buClr>
                <a:srgbClr val="1FB3D0"/>
              </a:buClr>
              <a:buFont typeface="Arial"/>
              <a:buNone/>
              <a:defRPr sz="1000" b="0" i="0" u="none" strike="noStrike" cap="none">
                <a:solidFill>
                  <a:srgbClr val="1FB3D0"/>
                </a:solidFill>
                <a:latin typeface="Arial"/>
                <a:ea typeface="Arial"/>
                <a:cs typeface="Arial"/>
                <a:sym typeface="Arial"/>
              </a:defRPr>
            </a:lvl1pPr>
            <a:lvl2pPr marL="285750" marR="0" lvl="1" indent="0" algn="l" rtl="0">
              <a:lnSpc>
                <a:spcPct val="100000"/>
              </a:lnSpc>
              <a:spcBef>
                <a:spcPts val="0"/>
              </a:spcBef>
              <a:spcAft>
                <a:spcPts val="0"/>
              </a:spcAft>
              <a:buClr>
                <a:schemeClr val="dk1"/>
              </a:buClr>
              <a:buFont typeface="Calibri"/>
              <a:buNone/>
              <a:defRPr sz="1125" b="0" i="0" u="none" strike="noStrike" cap="none">
                <a:solidFill>
                  <a:schemeClr val="dk1"/>
                </a:solidFill>
                <a:latin typeface="Calibri"/>
                <a:ea typeface="Calibri"/>
                <a:cs typeface="Calibri"/>
                <a:sym typeface="Calibri"/>
              </a:defRPr>
            </a:lvl2pPr>
            <a:lvl3pPr marL="571500" marR="0" lvl="2" indent="0" algn="l" rtl="0">
              <a:lnSpc>
                <a:spcPct val="100000"/>
              </a:lnSpc>
              <a:spcBef>
                <a:spcPts val="0"/>
              </a:spcBef>
              <a:spcAft>
                <a:spcPts val="0"/>
              </a:spcAft>
              <a:buClr>
                <a:schemeClr val="dk1"/>
              </a:buClr>
              <a:buFont typeface="Calibri"/>
              <a:buNone/>
              <a:defRPr sz="1125" b="0" i="0" u="none" strike="noStrike" cap="none">
                <a:solidFill>
                  <a:schemeClr val="dk1"/>
                </a:solidFill>
                <a:latin typeface="Calibri"/>
                <a:ea typeface="Calibri"/>
                <a:cs typeface="Calibri"/>
                <a:sym typeface="Calibri"/>
              </a:defRPr>
            </a:lvl3pPr>
            <a:lvl4pPr marL="857250" marR="0" lvl="3" indent="0" algn="l" rtl="0">
              <a:lnSpc>
                <a:spcPct val="100000"/>
              </a:lnSpc>
              <a:spcBef>
                <a:spcPts val="0"/>
              </a:spcBef>
              <a:spcAft>
                <a:spcPts val="0"/>
              </a:spcAft>
              <a:buClr>
                <a:schemeClr val="dk1"/>
              </a:buClr>
              <a:buFont typeface="Calibri"/>
              <a:buNone/>
              <a:defRPr sz="1125" b="0" i="0" u="none" strike="noStrike" cap="none">
                <a:solidFill>
                  <a:schemeClr val="dk1"/>
                </a:solidFill>
                <a:latin typeface="Calibri"/>
                <a:ea typeface="Calibri"/>
                <a:cs typeface="Calibri"/>
                <a:sym typeface="Calibri"/>
              </a:defRPr>
            </a:lvl4pPr>
            <a:lvl5pPr marL="1143000" marR="0" lvl="4" indent="0" algn="l" rtl="0">
              <a:lnSpc>
                <a:spcPct val="100000"/>
              </a:lnSpc>
              <a:spcBef>
                <a:spcPts val="0"/>
              </a:spcBef>
              <a:spcAft>
                <a:spcPts val="0"/>
              </a:spcAft>
              <a:buClr>
                <a:schemeClr val="dk1"/>
              </a:buClr>
              <a:buFont typeface="Calibri"/>
              <a:buNone/>
              <a:defRPr sz="1125" b="0" i="0" u="none" strike="noStrike" cap="none">
                <a:solidFill>
                  <a:schemeClr val="dk1"/>
                </a:solidFill>
                <a:latin typeface="Calibri"/>
                <a:ea typeface="Calibri"/>
                <a:cs typeface="Calibri"/>
                <a:sym typeface="Calibri"/>
              </a:defRPr>
            </a:lvl5pPr>
            <a:lvl6pPr marL="1428750" marR="0" lvl="5" indent="0" algn="l" rtl="0">
              <a:lnSpc>
                <a:spcPct val="100000"/>
              </a:lnSpc>
              <a:spcBef>
                <a:spcPts val="0"/>
              </a:spcBef>
              <a:spcAft>
                <a:spcPts val="0"/>
              </a:spcAft>
              <a:buClr>
                <a:schemeClr val="dk1"/>
              </a:buClr>
              <a:buFont typeface="Calibri"/>
              <a:buNone/>
              <a:defRPr sz="1125" b="0" i="0" u="none" strike="noStrike" cap="none">
                <a:solidFill>
                  <a:schemeClr val="dk1"/>
                </a:solidFill>
                <a:latin typeface="Calibri"/>
                <a:ea typeface="Calibri"/>
                <a:cs typeface="Calibri"/>
                <a:sym typeface="Calibri"/>
              </a:defRPr>
            </a:lvl6pPr>
            <a:lvl7pPr marL="1714500" marR="0" lvl="6" indent="0" algn="l" rtl="0">
              <a:lnSpc>
                <a:spcPct val="100000"/>
              </a:lnSpc>
              <a:spcBef>
                <a:spcPts val="0"/>
              </a:spcBef>
              <a:spcAft>
                <a:spcPts val="0"/>
              </a:spcAft>
              <a:buClr>
                <a:schemeClr val="dk1"/>
              </a:buClr>
              <a:buFont typeface="Calibri"/>
              <a:buNone/>
              <a:defRPr sz="1125" b="0" i="0" u="none" strike="noStrike" cap="none">
                <a:solidFill>
                  <a:schemeClr val="dk1"/>
                </a:solidFill>
                <a:latin typeface="Calibri"/>
                <a:ea typeface="Calibri"/>
                <a:cs typeface="Calibri"/>
                <a:sym typeface="Calibri"/>
              </a:defRPr>
            </a:lvl7pPr>
            <a:lvl8pPr marL="2000250" marR="0" lvl="7" indent="0" algn="l" rtl="0">
              <a:lnSpc>
                <a:spcPct val="100000"/>
              </a:lnSpc>
              <a:spcBef>
                <a:spcPts val="0"/>
              </a:spcBef>
              <a:spcAft>
                <a:spcPts val="0"/>
              </a:spcAft>
              <a:buClr>
                <a:schemeClr val="dk1"/>
              </a:buClr>
              <a:buFont typeface="Calibri"/>
              <a:buNone/>
              <a:defRPr sz="1125" b="0" i="0" u="none" strike="noStrike" cap="none">
                <a:solidFill>
                  <a:schemeClr val="dk1"/>
                </a:solidFill>
                <a:latin typeface="Calibri"/>
                <a:ea typeface="Calibri"/>
                <a:cs typeface="Calibri"/>
                <a:sym typeface="Calibri"/>
              </a:defRPr>
            </a:lvl8pPr>
            <a:lvl9pPr marL="2286000" marR="0" lvl="8" indent="0" algn="l" rtl="0">
              <a:lnSpc>
                <a:spcPct val="100000"/>
              </a:lnSpc>
              <a:spcBef>
                <a:spcPts val="0"/>
              </a:spcBef>
              <a:spcAft>
                <a:spcPts val="0"/>
              </a:spcAft>
              <a:buClr>
                <a:schemeClr val="dk1"/>
              </a:buClr>
              <a:buFont typeface="Calibri"/>
              <a:buNone/>
              <a:defRPr sz="1125" b="0" i="0" u="none" strike="noStrike" cap="none">
                <a:solidFill>
                  <a:schemeClr val="dk1"/>
                </a:solidFill>
                <a:latin typeface="Calibri"/>
                <a:ea typeface="Calibri"/>
                <a:cs typeface="Calibri"/>
                <a:sym typeface="Calibri"/>
              </a:defRPr>
            </a:lvl9pPr>
          </a:lstStyle>
          <a:p>
            <a:endParaRPr/>
          </a:p>
        </p:txBody>
      </p:sp>
      <p:sp>
        <p:nvSpPr>
          <p:cNvPr id="17" name="Shape 17"/>
          <p:cNvSpPr txBox="1">
            <a:spLocks noGrp="1"/>
          </p:cNvSpPr>
          <p:nvPr>
            <p:ph type="sldNum" idx="12"/>
          </p:nvPr>
        </p:nvSpPr>
        <p:spPr>
          <a:xfrm>
            <a:off x="6469380" y="4783456"/>
            <a:ext cx="2103120" cy="173124"/>
          </a:xfrm>
          <a:prstGeom prst="rect">
            <a:avLst/>
          </a:prstGeom>
          <a:noFill/>
          <a:ln>
            <a:noFill/>
          </a:ln>
        </p:spPr>
        <p:txBody>
          <a:bodyPr wrap="square" lIns="0" tIns="0" rIns="0" bIns="0" anchor="t" anchorCtr="0">
            <a:noAutofit/>
          </a:bodyPr>
          <a:lstStyle/>
          <a:p>
            <a:pPr algn="r">
              <a:buClr>
                <a:srgbClr val="000000"/>
              </a:buClr>
              <a:buSzPct val="25000"/>
            </a:pPr>
            <a:r>
              <a:rPr lang="en-US" sz="875"/>
              <a:t> </a:t>
            </a:r>
            <a:r>
              <a:rPr lang="en-US" sz="1000">
                <a:solidFill>
                  <a:schemeClr val="lt1"/>
                </a:solidFill>
              </a:rPr>
              <a:t> 9/22/17</a:t>
            </a:r>
            <a:r>
              <a:rPr lang="en-US" sz="875"/>
              <a:t>  </a:t>
            </a:r>
            <a:r>
              <a:rPr lang="en-US" sz="1000">
                <a:solidFill>
                  <a:schemeClr val="lt1"/>
                </a:solidFill>
              </a:rPr>
              <a:t> |</a:t>
            </a:r>
            <a:r>
              <a:rPr lang="en-US" sz="875"/>
              <a:t>  </a:t>
            </a:r>
            <a:fld id="{00000000-1234-1234-1234-123412341234}" type="slidenum">
              <a:rPr lang="en-US" sz="1000" smtClean="0">
                <a:solidFill>
                  <a:schemeClr val="lt1"/>
                </a:solidFill>
              </a:rPr>
              <a:pPr algn="r">
                <a:buClr>
                  <a:srgbClr val="000000"/>
                </a:buClr>
                <a:buSzPct val="25000"/>
              </a:pPr>
              <a:t>‹#›</a:t>
            </a:fld>
            <a:endParaRPr lang="en-US" sz="1000">
              <a:solidFill>
                <a:schemeClr val="lt1"/>
              </a:solidFill>
            </a:endParaRPr>
          </a:p>
        </p:txBody>
      </p:sp>
    </p:spTree>
    <p:extLst>
      <p:ext uri="{BB962C8B-B14F-4D97-AF65-F5344CB8AC3E}">
        <p14:creationId xmlns:p14="http://schemas.microsoft.com/office/powerpoint/2010/main" val="20141879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0 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05/18/2016</a:t>
            </a:r>
          </a:p>
        </p:txBody>
      </p:sp>
      <p:sp>
        <p:nvSpPr>
          <p:cNvPr id="3" name="Footer Placeholder 2"/>
          <p:cNvSpPr>
            <a:spLocks noGrp="1"/>
          </p:cNvSpPr>
          <p:nvPr>
            <p:ph type="ftr" sz="quarter" idx="11"/>
          </p:nvPr>
        </p:nvSpPr>
        <p:spPr/>
        <p:txBody>
          <a:bodyPr/>
          <a:lstStyle/>
          <a:p>
            <a:r>
              <a:rPr lang="de-DE" dirty="0"/>
              <a:t>IBM Watson – A </a:t>
            </a:r>
            <a:r>
              <a:rPr lang="de-DE" dirty="0" err="1"/>
              <a:t>Gentle</a:t>
            </a:r>
            <a:r>
              <a:rPr lang="de-DE" dirty="0"/>
              <a:t> Technical </a:t>
            </a:r>
            <a:r>
              <a:rPr lang="de-DE" dirty="0" err="1"/>
              <a:t>Introduction</a:t>
            </a:r>
            <a:endParaRPr lang="en-US" dirty="0"/>
          </a:p>
        </p:txBody>
      </p:sp>
      <p:sp>
        <p:nvSpPr>
          <p:cNvPr id="4" name="Slide Number Placeholder 3"/>
          <p:cNvSpPr>
            <a:spLocks noGrp="1"/>
          </p:cNvSpPr>
          <p:nvPr>
            <p:ph type="sldNum" sz="quarter" idx="12"/>
          </p:nvPr>
        </p:nvSpPr>
        <p:spPr/>
        <p:txBody>
          <a:bodyPr/>
          <a:lstStyle/>
          <a:p>
            <a:fld id="{E4DBDE34-E9B5-E04F-B662-69720E4BCB53}" type="slidenum">
              <a:rPr lang="en-US" smtClean="0"/>
              <a:t>‹#›</a:t>
            </a:fld>
            <a:endParaRPr lang="en-US"/>
          </a:p>
        </p:txBody>
      </p:sp>
      <p:sp>
        <p:nvSpPr>
          <p:cNvPr id="5" name="Content Placeholder 2"/>
          <p:cNvSpPr>
            <a:spLocks noGrp="1"/>
          </p:cNvSpPr>
          <p:nvPr>
            <p:ph idx="1"/>
          </p:nvPr>
        </p:nvSpPr>
        <p:spPr>
          <a:xfrm>
            <a:off x="228600" y="1097280"/>
            <a:ext cx="8595360" cy="3429000"/>
          </a:xfrm>
        </p:spPr>
        <p:txBody>
          <a:bodyPr lIns="91440"/>
          <a:lstStyle>
            <a:lvl1pPr>
              <a:defRPr b="0" i="0">
                <a:latin typeface="Helvetica Light" charset="0"/>
                <a:ea typeface="Helvetica Light" charset="0"/>
                <a:cs typeface="Helvetica Light" charset="0"/>
              </a:defRPr>
            </a:lvl1pPr>
            <a:lvl2pPr>
              <a:defRPr b="0" i="0">
                <a:latin typeface="Helvetica Light" charset="0"/>
                <a:ea typeface="Helvetica Light" charset="0"/>
                <a:cs typeface="Helvetica Light" charset="0"/>
              </a:defRPr>
            </a:lvl2pPr>
            <a:lvl3pPr>
              <a:defRPr b="0" i="0">
                <a:latin typeface="Helvetica Light" charset="0"/>
                <a:ea typeface="Helvetica Light" charset="0"/>
                <a:cs typeface="Helvetica Light" charset="0"/>
              </a:defRPr>
            </a:lvl3pPr>
            <a:lvl4pPr>
              <a:defRPr b="0" i="0">
                <a:latin typeface="Helvetica Light" charset="0"/>
                <a:ea typeface="Helvetica Light" charset="0"/>
                <a:cs typeface="Helvetica Light" charset="0"/>
              </a:defRPr>
            </a:lvl4pPr>
            <a:lvl5pPr>
              <a:defRPr b="0" i="0">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65941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25930425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dirty="0"/>
              <a:t>Click to edit Master title style</a:t>
            </a:r>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spTree>
    <p:extLst>
      <p:ext uri="{BB962C8B-B14F-4D97-AF65-F5344CB8AC3E}">
        <p14:creationId xmlns:p14="http://schemas.microsoft.com/office/powerpoint/2010/main" val="5603501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18257568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9203467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6863156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56515437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02233810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41980386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5969462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98220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9890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6752557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565241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452472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491450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877322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0071696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54618308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3540695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6263555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0214768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69971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36601713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6158938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6183500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72839688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5515322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61512192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790001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004835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104229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7046409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142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Tree>
    <p:extLst>
      <p:ext uri="{BB962C8B-B14F-4D97-AF65-F5344CB8AC3E}">
        <p14:creationId xmlns:p14="http://schemas.microsoft.com/office/powerpoint/2010/main" val="125680613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208651536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0323407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92248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17829499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107428659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8" name="Picture 7"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34"/>
            <a:ext cx="521589" cy="211471"/>
          </a:xfrm>
          <a:prstGeom prst="rect">
            <a:avLst/>
          </a:prstGeom>
        </p:spPr>
      </p:pic>
    </p:spTree>
    <p:extLst>
      <p:ext uri="{BB962C8B-B14F-4D97-AF65-F5344CB8AC3E}">
        <p14:creationId xmlns:p14="http://schemas.microsoft.com/office/powerpoint/2010/main" val="30824995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02642031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008104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73682930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144949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9147501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1269824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24376361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68376247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391761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858454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00921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0205201"/>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110182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487260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30304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852116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11286"/>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6659833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_section, title, text (dark background)">
    <p:spTree>
      <p:nvGrpSpPr>
        <p:cNvPr id="1" name=""/>
        <p:cNvGrpSpPr/>
        <p:nvPr/>
      </p:nvGrpSpPr>
      <p:grpSpPr>
        <a:xfrm>
          <a:off x="0" y="0"/>
          <a:ext cx="0" cy="0"/>
          <a:chOff x="0" y="0"/>
          <a:chExt cx="0" cy="0"/>
        </a:xfrm>
      </p:grpSpPr>
      <p:sp>
        <p:nvSpPr>
          <p:cNvPr id="5" name="Rectangle 4"/>
          <p:cNvSpPr/>
          <p:nvPr/>
        </p:nvSpPr>
        <p:spPr>
          <a:xfrm>
            <a:off x="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lvl1pPr>
              <a:defRPr>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solidFill>
                  <a:schemeClr val="bg2"/>
                </a:solidFill>
              </a:defRPr>
            </a:lvl1pPr>
          </a:lstStyle>
          <a:p>
            <a:pPr lvl="0"/>
            <a:r>
              <a:rPr lang="en-US"/>
              <a:t>Click to edit Master text styles</a:t>
            </a:r>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49253604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65128235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17138711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6858000" y="4832418"/>
            <a:ext cx="2057400" cy="137160"/>
          </a:xfrm>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152058252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75148796"/>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0680535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133692794"/>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4536750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3" Type="http://schemas.openxmlformats.org/officeDocument/2006/relationships/slideLayout" Target="../slideLayouts/slideLayout42.xml"/><Relationship Id="rId21" Type="http://schemas.openxmlformats.org/officeDocument/2006/relationships/slideLayout" Target="../slideLayouts/slideLayout60.xml"/><Relationship Id="rId34" Type="http://schemas.openxmlformats.org/officeDocument/2006/relationships/slideLayout" Target="../slideLayouts/slideLayout7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theme" Target="../theme/theme2.xml"/><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slideLayout" Target="../slideLayouts/slideLayout74.xml"/><Relationship Id="rId8"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21" Type="http://schemas.openxmlformats.org/officeDocument/2006/relationships/slideLayout" Target="../slideLayouts/slideLayout95.xml"/><Relationship Id="rId34" Type="http://schemas.openxmlformats.org/officeDocument/2006/relationships/slideLayout" Target="../slideLayouts/slideLayout108.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33" Type="http://schemas.openxmlformats.org/officeDocument/2006/relationships/slideLayout" Target="../slideLayouts/slideLayout107.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32" Type="http://schemas.openxmlformats.org/officeDocument/2006/relationships/slideLayout" Target="../slideLayouts/slideLayout106.xml"/><Relationship Id="rId37" Type="http://schemas.openxmlformats.org/officeDocument/2006/relationships/theme" Target="../theme/theme3.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36" Type="http://schemas.openxmlformats.org/officeDocument/2006/relationships/slideLayout" Target="../slideLayouts/slideLayout110.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31" Type="http://schemas.openxmlformats.org/officeDocument/2006/relationships/slideLayout" Target="../slideLayouts/slideLayout105.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slideLayout" Target="../slideLayouts/slideLayout104.xml"/><Relationship Id="rId35" Type="http://schemas.openxmlformats.org/officeDocument/2006/relationships/slideLayout" Target="../slideLayouts/slideLayout109.xml"/><Relationship Id="rId8" Type="http://schemas.openxmlformats.org/officeDocument/2006/relationships/slideLayout" Target="../slideLayouts/slideLayout82.xml"/><Relationship Id="rId3" Type="http://schemas.openxmlformats.org/officeDocument/2006/relationships/slideLayout" Target="../slideLayouts/slideLayout77.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23.xml"/><Relationship Id="rId18" Type="http://schemas.openxmlformats.org/officeDocument/2006/relationships/slideLayout" Target="../slideLayouts/slideLayout128.xml"/><Relationship Id="rId26" Type="http://schemas.openxmlformats.org/officeDocument/2006/relationships/slideLayout" Target="../slideLayouts/slideLayout136.xml"/><Relationship Id="rId3" Type="http://schemas.openxmlformats.org/officeDocument/2006/relationships/slideLayout" Target="../slideLayouts/slideLayout113.xml"/><Relationship Id="rId21" Type="http://schemas.openxmlformats.org/officeDocument/2006/relationships/slideLayout" Target="../slideLayouts/slideLayout131.xml"/><Relationship Id="rId34" Type="http://schemas.openxmlformats.org/officeDocument/2006/relationships/slideLayout" Target="../slideLayouts/slideLayout144.xml"/><Relationship Id="rId7" Type="http://schemas.openxmlformats.org/officeDocument/2006/relationships/slideLayout" Target="../slideLayouts/slideLayout117.xml"/><Relationship Id="rId12" Type="http://schemas.openxmlformats.org/officeDocument/2006/relationships/slideLayout" Target="../slideLayouts/slideLayout122.xml"/><Relationship Id="rId17" Type="http://schemas.openxmlformats.org/officeDocument/2006/relationships/slideLayout" Target="../slideLayouts/slideLayout127.xml"/><Relationship Id="rId25" Type="http://schemas.openxmlformats.org/officeDocument/2006/relationships/slideLayout" Target="../slideLayouts/slideLayout135.xml"/><Relationship Id="rId33" Type="http://schemas.openxmlformats.org/officeDocument/2006/relationships/slideLayout" Target="../slideLayouts/slideLayout143.xml"/><Relationship Id="rId2" Type="http://schemas.openxmlformats.org/officeDocument/2006/relationships/slideLayout" Target="../slideLayouts/slideLayout112.xml"/><Relationship Id="rId16" Type="http://schemas.openxmlformats.org/officeDocument/2006/relationships/slideLayout" Target="../slideLayouts/slideLayout126.xml"/><Relationship Id="rId20" Type="http://schemas.openxmlformats.org/officeDocument/2006/relationships/slideLayout" Target="../slideLayouts/slideLayout130.xml"/><Relationship Id="rId29" Type="http://schemas.openxmlformats.org/officeDocument/2006/relationships/slideLayout" Target="../slideLayouts/slideLayout139.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24" Type="http://schemas.openxmlformats.org/officeDocument/2006/relationships/slideLayout" Target="../slideLayouts/slideLayout134.xml"/><Relationship Id="rId32" Type="http://schemas.openxmlformats.org/officeDocument/2006/relationships/slideLayout" Target="../slideLayouts/slideLayout142.xml"/><Relationship Id="rId5" Type="http://schemas.openxmlformats.org/officeDocument/2006/relationships/slideLayout" Target="../slideLayouts/slideLayout115.xml"/><Relationship Id="rId15" Type="http://schemas.openxmlformats.org/officeDocument/2006/relationships/slideLayout" Target="../slideLayouts/slideLayout125.xml"/><Relationship Id="rId23" Type="http://schemas.openxmlformats.org/officeDocument/2006/relationships/slideLayout" Target="../slideLayouts/slideLayout133.xml"/><Relationship Id="rId28" Type="http://schemas.openxmlformats.org/officeDocument/2006/relationships/slideLayout" Target="../slideLayouts/slideLayout138.xml"/><Relationship Id="rId36" Type="http://schemas.openxmlformats.org/officeDocument/2006/relationships/theme" Target="../theme/theme4.xml"/><Relationship Id="rId10" Type="http://schemas.openxmlformats.org/officeDocument/2006/relationships/slideLayout" Target="../slideLayouts/slideLayout120.xml"/><Relationship Id="rId19" Type="http://schemas.openxmlformats.org/officeDocument/2006/relationships/slideLayout" Target="../slideLayouts/slideLayout129.xml"/><Relationship Id="rId31" Type="http://schemas.openxmlformats.org/officeDocument/2006/relationships/slideLayout" Target="../slideLayouts/slideLayout141.xml"/><Relationship Id="rId4" Type="http://schemas.openxmlformats.org/officeDocument/2006/relationships/slideLayout" Target="../slideLayouts/slideLayout114.xml"/><Relationship Id="rId9" Type="http://schemas.openxmlformats.org/officeDocument/2006/relationships/slideLayout" Target="../slideLayouts/slideLayout119.xml"/><Relationship Id="rId14" Type="http://schemas.openxmlformats.org/officeDocument/2006/relationships/slideLayout" Target="../slideLayouts/slideLayout124.xml"/><Relationship Id="rId22" Type="http://schemas.openxmlformats.org/officeDocument/2006/relationships/slideLayout" Target="../slideLayouts/slideLayout132.xml"/><Relationship Id="rId27" Type="http://schemas.openxmlformats.org/officeDocument/2006/relationships/slideLayout" Target="../slideLayouts/slideLayout137.xml"/><Relationship Id="rId30" Type="http://schemas.openxmlformats.org/officeDocument/2006/relationships/slideLayout" Target="../slideLayouts/slideLayout140.xml"/><Relationship Id="rId35" Type="http://schemas.openxmlformats.org/officeDocument/2006/relationships/slideLayout" Target="../slideLayouts/slideLayout145.xml"/><Relationship Id="rId8" Type="http://schemas.openxmlformats.org/officeDocument/2006/relationships/slideLayout" Target="../slideLayouts/slideLayout1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en-US"/>
              <a:t>Group Name / DOC ID / Month XX, 2017 / © 2017 IBM Corporation</a:t>
            </a:r>
          </a:p>
        </p:txBody>
      </p:sp>
    </p:spTree>
    <p:extLst>
      <p:ext uri="{BB962C8B-B14F-4D97-AF65-F5344CB8AC3E}">
        <p14:creationId xmlns:p14="http://schemas.microsoft.com/office/powerpoint/2010/main" val="1174045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819"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822" r:id="rId34"/>
    <p:sldLayoutId id="2147483707" r:id="rId35"/>
    <p:sldLayoutId id="2147483826" r:id="rId36"/>
    <p:sldLayoutId id="2147483828" r:id="rId37"/>
    <p:sldLayoutId id="2147483837" r:id="rId38"/>
    <p:sldLayoutId id="2147483839" r:id="rId39"/>
  </p:sldLayoutIdLst>
  <p:hf hd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851100411"/>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818"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823" r:id="rId34"/>
    <p:sldLayoutId id="2147483744" r:id="rId35"/>
  </p:sldLayoutIdLst>
  <p:hf hd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1639731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827" r:id="rId17"/>
    <p:sldLayoutId id="2147483762" r:id="rId18"/>
    <p:sldLayoutId id="2147483763" r:id="rId19"/>
    <p:sldLayoutId id="2147483764" r:id="rId20"/>
    <p:sldLayoutId id="2147483765" r:id="rId21"/>
    <p:sldLayoutId id="2147483766" r:id="rId22"/>
    <p:sldLayoutId id="2147483767" r:id="rId23"/>
    <p:sldLayoutId id="2147483768" r:id="rId24"/>
    <p:sldLayoutId id="2147483769" r:id="rId25"/>
    <p:sldLayoutId id="2147483770" r:id="rId26"/>
    <p:sldLayoutId id="2147483771" r:id="rId27"/>
    <p:sldLayoutId id="2147483772" r:id="rId28"/>
    <p:sldLayoutId id="2147483773" r:id="rId29"/>
    <p:sldLayoutId id="2147483774" r:id="rId30"/>
    <p:sldLayoutId id="2147483775" r:id="rId31"/>
    <p:sldLayoutId id="2147483776" r:id="rId32"/>
    <p:sldLayoutId id="2147483777" r:id="rId33"/>
    <p:sldLayoutId id="2147483778" r:id="rId34"/>
    <p:sldLayoutId id="2147483824" r:id="rId35"/>
    <p:sldLayoutId id="2147483780" r:id="rId36"/>
  </p:sldLayoutIdLst>
  <p:hf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136730811"/>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817"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 id="2147483799" r:id="rId18"/>
    <p:sldLayoutId id="2147483800" r:id="rId19"/>
    <p:sldLayoutId id="2147483801" r:id="rId20"/>
    <p:sldLayoutId id="2147483802" r:id="rId21"/>
    <p:sldLayoutId id="2147483803" r:id="rId22"/>
    <p:sldLayoutId id="2147483804" r:id="rId23"/>
    <p:sldLayoutId id="2147483805" r:id="rId24"/>
    <p:sldLayoutId id="2147483806" r:id="rId25"/>
    <p:sldLayoutId id="2147483807" r:id="rId26"/>
    <p:sldLayoutId id="2147483808" r:id="rId27"/>
    <p:sldLayoutId id="2147483809" r:id="rId28"/>
    <p:sldLayoutId id="2147483810" r:id="rId29"/>
    <p:sldLayoutId id="2147483811" r:id="rId30"/>
    <p:sldLayoutId id="2147483812" r:id="rId31"/>
    <p:sldLayoutId id="2147483813" r:id="rId32"/>
    <p:sldLayoutId id="2147483814" r:id="rId33"/>
    <p:sldLayoutId id="2147483825" r:id="rId34"/>
    <p:sldLayoutId id="2147483816" r:id="rId35"/>
  </p:sldLayoutIdLst>
  <p:hf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8.xml"/><Relationship Id="rId1" Type="http://schemas.openxmlformats.org/officeDocument/2006/relationships/vmlDrawing" Target="../drawings/vmlDrawing1.vml"/><Relationship Id="rId5" Type="http://schemas.openxmlformats.org/officeDocument/2006/relationships/image" Target="../media/image30.wmf"/><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36.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8.xml"/><Relationship Id="rId1" Type="http://schemas.openxmlformats.org/officeDocument/2006/relationships/video" Target="https://www.youtube.com/embed/HWcFgUBOElA" TargetMode="Externa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tiff"/><Relationship Id="rId18" Type="http://schemas.openxmlformats.org/officeDocument/2006/relationships/image" Target="../media/image25.tiff"/><Relationship Id="rId3" Type="http://schemas.openxmlformats.org/officeDocument/2006/relationships/image" Target="../media/image10.png"/><Relationship Id="rId21" Type="http://schemas.openxmlformats.org/officeDocument/2006/relationships/image" Target="../media/image27.png"/><Relationship Id="rId7" Type="http://schemas.openxmlformats.org/officeDocument/2006/relationships/image" Target="../media/image14.png"/><Relationship Id="rId12" Type="http://schemas.openxmlformats.org/officeDocument/2006/relationships/image" Target="../media/image19.tiff"/><Relationship Id="rId17" Type="http://schemas.openxmlformats.org/officeDocument/2006/relationships/image" Target="../media/image24.tiff"/><Relationship Id="rId2" Type="http://schemas.openxmlformats.org/officeDocument/2006/relationships/image" Target="../media/image9.png"/><Relationship Id="rId16" Type="http://schemas.openxmlformats.org/officeDocument/2006/relationships/image" Target="../media/image23.tiff"/><Relationship Id="rId20" Type="http://schemas.microsoft.com/office/2007/relationships/hdphoto" Target="../media/hdphoto1.wdp"/><Relationship Id="rId1" Type="http://schemas.openxmlformats.org/officeDocument/2006/relationships/slideLayout" Target="../slideLayouts/slideLayout37.xml"/><Relationship Id="rId6" Type="http://schemas.openxmlformats.org/officeDocument/2006/relationships/image" Target="../media/image13.tiff"/><Relationship Id="rId11" Type="http://schemas.openxmlformats.org/officeDocument/2006/relationships/image" Target="../media/image18.tiff"/><Relationship Id="rId5" Type="http://schemas.openxmlformats.org/officeDocument/2006/relationships/image" Target="../media/image12.png"/><Relationship Id="rId15" Type="http://schemas.openxmlformats.org/officeDocument/2006/relationships/image" Target="../media/image22.tiff"/><Relationship Id="rId10" Type="http://schemas.openxmlformats.org/officeDocument/2006/relationships/image" Target="../media/image17.tiff"/><Relationship Id="rId19" Type="http://schemas.openxmlformats.org/officeDocument/2006/relationships/image" Target="../media/image26.png"/><Relationship Id="rId4" Type="http://schemas.openxmlformats.org/officeDocument/2006/relationships/image" Target="../media/image11.png"/><Relationship Id="rId9" Type="http://schemas.openxmlformats.org/officeDocument/2006/relationships/image" Target="../media/image16.emf"/><Relationship Id="rId14" Type="http://schemas.openxmlformats.org/officeDocument/2006/relationships/image" Target="../media/image21.tiff"/><Relationship Id="rId22" Type="http://schemas.openxmlformats.org/officeDocument/2006/relationships/image" Target="../media/image28.png"/></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17" dirty="0"/>
              <a:t>IBM Cloud</a:t>
            </a:r>
            <a:br>
              <a:rPr lang="en-US" spc="-17" dirty="0"/>
            </a:br>
            <a:br>
              <a:rPr lang="en-US" spc="-17" dirty="0"/>
            </a:br>
            <a:endParaRPr lang="en-US" b="0" dirty="0"/>
          </a:p>
        </p:txBody>
      </p:sp>
      <p:pic>
        <p:nvPicPr>
          <p:cNvPr id="5" name="Picture 4">
            <a:extLst>
              <a:ext uri="{FF2B5EF4-FFF2-40B4-BE49-F238E27FC236}">
                <a16:creationId xmlns:a16="http://schemas.microsoft.com/office/drawing/2014/main" id="{9CB6B4D3-CBE5-4286-960E-D4BD3F40AFCA}"/>
              </a:ext>
            </a:extLst>
          </p:cNvPr>
          <p:cNvPicPr>
            <a:picLocks noChangeAspect="1"/>
          </p:cNvPicPr>
          <p:nvPr/>
        </p:nvPicPr>
        <p:blipFill rotWithShape="1">
          <a:blip r:embed="rId3">
            <a:extLst>
              <a:ext uri="{28A0092B-C50C-407E-A947-70E740481C1C}">
                <a14:useLocalDpi xmlns:a14="http://schemas.microsoft.com/office/drawing/2010/main" val="0"/>
              </a:ext>
            </a:extLst>
          </a:blip>
          <a:srcRect l="18001" t="20400" r="17675" b="20719"/>
          <a:stretch/>
        </p:blipFill>
        <p:spPr>
          <a:xfrm>
            <a:off x="4958417" y="1066800"/>
            <a:ext cx="3667106" cy="3146772"/>
          </a:xfrm>
          <a:prstGeom prst="rect">
            <a:avLst/>
          </a:prstGeom>
        </p:spPr>
      </p:pic>
      <p:sp>
        <p:nvSpPr>
          <p:cNvPr id="6" name="Rectangle 5">
            <a:extLst>
              <a:ext uri="{FF2B5EF4-FFF2-40B4-BE49-F238E27FC236}">
                <a16:creationId xmlns:a16="http://schemas.microsoft.com/office/drawing/2014/main" id="{EA302129-2083-4E9C-9D49-DA861B41540B}"/>
              </a:ext>
            </a:extLst>
          </p:cNvPr>
          <p:cNvSpPr>
            <a:spLocks noChangeArrowheads="1"/>
          </p:cNvSpPr>
          <p:nvPr/>
        </p:nvSpPr>
        <p:spPr bwMode="auto">
          <a:xfrm>
            <a:off x="228599" y="3742550"/>
            <a:ext cx="3048000" cy="74710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91418" tIns="45708" rIns="91418" bIns="45708">
            <a:spAutoFit/>
          </a:bodyPr>
          <a:lstStyle/>
          <a:p>
            <a:pPr>
              <a:spcBef>
                <a:spcPct val="15000"/>
              </a:spcBef>
              <a:spcAft>
                <a:spcPts val="100"/>
              </a:spcAft>
              <a:buClr>
                <a:schemeClr val="tx1"/>
              </a:buClr>
            </a:pPr>
            <a:r>
              <a:rPr lang="en-US" sz="900" dirty="0">
                <a:solidFill>
                  <a:schemeClr val="bg2"/>
                </a:solidFill>
                <a:latin typeface="Helvetica Light" charset="0"/>
                <a:ea typeface="Helvetica Light" charset="0"/>
                <a:cs typeface="Helvetica Light" charset="0"/>
              </a:rPr>
              <a:t>Ottmar Vargas Reyes</a:t>
            </a:r>
          </a:p>
          <a:p>
            <a:pPr>
              <a:spcBef>
                <a:spcPct val="15000"/>
              </a:spcBef>
              <a:spcAft>
                <a:spcPts val="100"/>
              </a:spcAft>
              <a:buClr>
                <a:schemeClr val="tx1"/>
              </a:buClr>
            </a:pPr>
            <a:r>
              <a:rPr lang="en-US" sz="900" dirty="0">
                <a:solidFill>
                  <a:schemeClr val="bg2"/>
                </a:solidFill>
                <a:latin typeface="Helvetica Light" charset="0"/>
                <a:ea typeface="Helvetica Light" charset="0"/>
                <a:cs typeface="Helvetica Light" charset="0"/>
              </a:rPr>
              <a:t>Cloud Platform Technical Seller</a:t>
            </a:r>
          </a:p>
          <a:p>
            <a:pPr>
              <a:spcBef>
                <a:spcPct val="15000"/>
              </a:spcBef>
              <a:spcAft>
                <a:spcPts val="100"/>
              </a:spcAft>
              <a:buClr>
                <a:schemeClr val="tx1"/>
              </a:buClr>
            </a:pPr>
            <a:r>
              <a:rPr lang="en-US" sz="900" dirty="0">
                <a:solidFill>
                  <a:schemeClr val="bg2"/>
                </a:solidFill>
                <a:latin typeface="Helvetica Light" charset="0"/>
                <a:ea typeface="Helvetica Light" charset="0"/>
                <a:cs typeface="Helvetica Light" charset="0"/>
              </a:rPr>
              <a:t>IBM Cloud Platform</a:t>
            </a:r>
          </a:p>
          <a:p>
            <a:pPr>
              <a:spcBef>
                <a:spcPct val="15000"/>
              </a:spcBef>
              <a:spcAft>
                <a:spcPts val="100"/>
              </a:spcAft>
              <a:buClr>
                <a:schemeClr val="tx1"/>
              </a:buClr>
            </a:pPr>
            <a:r>
              <a:rPr lang="en-US" sz="900" dirty="0" err="1">
                <a:solidFill>
                  <a:schemeClr val="bg1">
                    <a:lumMod val="50000"/>
                    <a:lumOff val="50000"/>
                  </a:schemeClr>
                </a:solidFill>
                <a:latin typeface="Helvetica Light" charset="0"/>
                <a:ea typeface="Helvetica Light" charset="0"/>
                <a:cs typeface="Helvetica Light" charset="0"/>
              </a:rPr>
              <a:t>ottmar.var@ibm.com</a:t>
            </a:r>
            <a:r>
              <a:rPr lang="en-US" sz="900" dirty="0" err="1">
                <a:solidFill>
                  <a:schemeClr val="bg1">
                    <a:lumMod val="85000"/>
                  </a:schemeClr>
                </a:solidFill>
                <a:latin typeface="Helvetica Light" charset="0"/>
                <a:ea typeface="Helvetica Light" charset="0"/>
                <a:cs typeface="Helvetica Light" charset="0"/>
              </a:rPr>
              <a:t>o</a:t>
            </a:r>
            <a:endParaRPr lang="en-US" sz="900" dirty="0">
              <a:solidFill>
                <a:schemeClr val="bg1">
                  <a:lumMod val="85000"/>
                </a:schemeClr>
              </a:solidFill>
              <a:latin typeface="Helvetica Light" charset="0"/>
              <a:ea typeface="Helvetica Light" charset="0"/>
              <a:cs typeface="Helvetica Light" charset="0"/>
            </a:endParaRPr>
          </a:p>
        </p:txBody>
      </p:sp>
    </p:spTree>
    <p:extLst>
      <p:ext uri="{BB962C8B-B14F-4D97-AF65-F5344CB8AC3E}">
        <p14:creationId xmlns:p14="http://schemas.microsoft.com/office/powerpoint/2010/main" val="17821393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3">
            <a:extLst>
              <a:ext uri="{FF2B5EF4-FFF2-40B4-BE49-F238E27FC236}">
                <a16:creationId xmlns:a16="http://schemas.microsoft.com/office/drawing/2014/main" id="{B3C8D004-B0F2-4B96-887A-040A879EBA7B}"/>
              </a:ext>
            </a:extLst>
          </p:cNvPr>
          <p:cNvSpPr txBox="1">
            <a:spLocks/>
          </p:cNvSpPr>
          <p:nvPr/>
        </p:nvSpPr>
        <p:spPr>
          <a:xfrm>
            <a:off x="228599" y="201169"/>
            <a:ext cx="8177349" cy="436505"/>
          </a:xfrm>
          <a:prstGeom prst="rect">
            <a:avLst/>
          </a:prstGeom>
        </p:spPr>
        <p:txBody>
          <a:bodyPr vert="horz" lIns="0" tIns="0" rIns="0" bIns="0" rtlCol="0" anchor="t" anchorCtr="0">
            <a:noAutofit/>
          </a:bodyPr>
          <a:lstStyle>
            <a:defPPr>
              <a:defRPr lang="en-US"/>
            </a:defPPr>
            <a:lvl1pPr defTabSz="457200">
              <a:lnSpc>
                <a:spcPts val="2600"/>
              </a:lnSpc>
              <a:spcBef>
                <a:spcPct val="0"/>
              </a:spcBef>
              <a:buNone/>
              <a:defRPr sz="2400">
                <a:solidFill>
                  <a:srgbClr val="00B4A0"/>
                </a:solidFill>
                <a:latin typeface="Helvetica Light" charset="0"/>
                <a:ea typeface="Helvetica Light" charset="0"/>
                <a:cs typeface="Helvetica Light" charset="0"/>
              </a:defRPr>
            </a:lvl1pPr>
          </a:lstStyle>
          <a:p>
            <a:r>
              <a:rPr lang="es-MX" dirty="0"/>
              <a:t>IBM Cloud – Desarrollo Nativo en Nube</a:t>
            </a:r>
          </a:p>
        </p:txBody>
      </p:sp>
      <p:grpSp>
        <p:nvGrpSpPr>
          <p:cNvPr id="48" name="Group 47">
            <a:extLst>
              <a:ext uri="{FF2B5EF4-FFF2-40B4-BE49-F238E27FC236}">
                <a16:creationId xmlns:a16="http://schemas.microsoft.com/office/drawing/2014/main" id="{9F9EF75F-62FE-4597-888F-05B74C4AFED4}"/>
              </a:ext>
            </a:extLst>
          </p:cNvPr>
          <p:cNvGrpSpPr/>
          <p:nvPr/>
        </p:nvGrpSpPr>
        <p:grpSpPr>
          <a:xfrm>
            <a:off x="228597" y="736600"/>
            <a:ext cx="8534403" cy="923330"/>
            <a:chOff x="228597" y="736600"/>
            <a:chExt cx="8534403" cy="923330"/>
          </a:xfrm>
        </p:grpSpPr>
        <p:sp>
          <p:nvSpPr>
            <p:cNvPr id="2" name="Rectangle: Rounded Corners 1">
              <a:extLst>
                <a:ext uri="{FF2B5EF4-FFF2-40B4-BE49-F238E27FC236}">
                  <a16:creationId xmlns:a16="http://schemas.microsoft.com/office/drawing/2014/main" id="{9B2B0AFD-7807-4A28-BDB3-8B3A3BE34E61}"/>
                </a:ext>
              </a:extLst>
            </p:cNvPr>
            <p:cNvSpPr/>
            <p:nvPr/>
          </p:nvSpPr>
          <p:spPr>
            <a:xfrm>
              <a:off x="228597" y="736600"/>
              <a:ext cx="2565401" cy="914400"/>
            </a:xfrm>
            <a:prstGeom prst="roundRect">
              <a:avLst/>
            </a:prstGeom>
            <a:solidFill>
              <a:schemeClr val="accent3">
                <a:lumMod val="40000"/>
                <a:lumOff val="60000"/>
              </a:schemeClr>
            </a:solidFill>
            <a:ln>
              <a:noFill/>
            </a:ln>
          </p:spPr>
          <p:txBody>
            <a:bodyPr wrap="square" lIns="0" tIns="0" rIns="0" bIns="0" rtlCol="0" anchor="ctr">
              <a:noAutofit/>
            </a:bodyPr>
            <a:lstStyle/>
            <a:p>
              <a:r>
                <a:rPr lang="es-MX" sz="1200" dirty="0">
                  <a:solidFill>
                    <a:srgbClr val="FFFFFF"/>
                  </a:solidFill>
                  <a:latin typeface="Arial"/>
                  <a:cs typeface="Arial"/>
                </a:rPr>
                <a:t>1. Desarrollo Nativo en Nube</a:t>
              </a:r>
            </a:p>
          </p:txBody>
        </p:sp>
        <p:sp>
          <p:nvSpPr>
            <p:cNvPr id="3" name="TextBox 2">
              <a:extLst>
                <a:ext uri="{FF2B5EF4-FFF2-40B4-BE49-F238E27FC236}">
                  <a16:creationId xmlns:a16="http://schemas.microsoft.com/office/drawing/2014/main" id="{8E8641A5-8DBD-4798-B28F-049A8ECADF8A}"/>
                </a:ext>
              </a:extLst>
            </p:cNvPr>
            <p:cNvSpPr txBox="1"/>
            <p:nvPr/>
          </p:nvSpPr>
          <p:spPr>
            <a:xfrm>
              <a:off x="2997200" y="736600"/>
              <a:ext cx="5765800" cy="923330"/>
            </a:xfrm>
            <a:prstGeom prst="rect">
              <a:avLst/>
            </a:prstGeom>
            <a:noFill/>
          </p:spPr>
          <p:txBody>
            <a:bodyPr wrap="square" rtlCol="0">
              <a:spAutoFit/>
            </a:bodyPr>
            <a:lstStyle/>
            <a:p>
              <a:r>
                <a:rPr lang="es-MX" dirty="0">
                  <a:solidFill>
                    <a:schemeClr val="bg2"/>
                  </a:solidFill>
                </a:rPr>
                <a:t>Recomendado para sistemas nuevos o sistemas monolíticos que necesitan renovación arquitectónica optimizando el uso de servicios en la nube </a:t>
              </a:r>
              <a:r>
                <a:rPr lang="es-ES" dirty="0">
                  <a:solidFill>
                    <a:schemeClr val="bg2"/>
                  </a:solidFill>
                </a:rPr>
                <a:t>pública de IBM, como Data, AI, </a:t>
              </a:r>
              <a:r>
                <a:rPr lang="es-ES" dirty="0" err="1">
                  <a:solidFill>
                    <a:schemeClr val="bg2"/>
                  </a:solidFill>
                </a:rPr>
                <a:t>Analytics</a:t>
              </a:r>
              <a:r>
                <a:rPr lang="es-ES" dirty="0">
                  <a:solidFill>
                    <a:schemeClr val="bg2"/>
                  </a:solidFill>
                </a:rPr>
                <a:t>, </a:t>
              </a:r>
              <a:r>
                <a:rPr lang="es-ES" dirty="0" err="1">
                  <a:solidFill>
                    <a:schemeClr val="bg2"/>
                  </a:solidFill>
                </a:rPr>
                <a:t>Blockchain</a:t>
              </a:r>
              <a:r>
                <a:rPr lang="es-ES" dirty="0">
                  <a:solidFill>
                    <a:schemeClr val="bg2"/>
                  </a:solidFill>
                </a:rPr>
                <a:t>, Mobile, Security, </a:t>
              </a:r>
              <a:r>
                <a:rPr lang="es-ES" dirty="0" err="1">
                  <a:solidFill>
                    <a:schemeClr val="bg2"/>
                  </a:solidFill>
                </a:rPr>
                <a:t>Weather</a:t>
              </a:r>
              <a:r>
                <a:rPr lang="es-ES" dirty="0">
                  <a:solidFill>
                    <a:schemeClr val="bg2"/>
                  </a:solidFill>
                </a:rPr>
                <a:t>, y más.</a:t>
              </a:r>
              <a:endParaRPr lang="es-MX" dirty="0">
                <a:solidFill>
                  <a:schemeClr val="bg2"/>
                </a:solidFill>
              </a:endParaRPr>
            </a:p>
          </p:txBody>
        </p:sp>
      </p:grpSp>
      <p:grpSp>
        <p:nvGrpSpPr>
          <p:cNvPr id="6" name="Group 5">
            <a:extLst>
              <a:ext uri="{FF2B5EF4-FFF2-40B4-BE49-F238E27FC236}">
                <a16:creationId xmlns:a16="http://schemas.microsoft.com/office/drawing/2014/main" id="{8F33B951-0BDE-479B-9546-2869FEE10013}"/>
              </a:ext>
            </a:extLst>
          </p:cNvPr>
          <p:cNvGrpSpPr/>
          <p:nvPr/>
        </p:nvGrpSpPr>
        <p:grpSpPr>
          <a:xfrm>
            <a:off x="269149" y="2859205"/>
            <a:ext cx="8646252" cy="1984139"/>
            <a:chOff x="281278" y="1099048"/>
            <a:chExt cx="23396812" cy="8806097"/>
          </a:xfrm>
        </p:grpSpPr>
        <p:sp>
          <p:nvSpPr>
            <p:cNvPr id="16" name="Rectangle 15">
              <a:extLst>
                <a:ext uri="{FF2B5EF4-FFF2-40B4-BE49-F238E27FC236}">
                  <a16:creationId xmlns:a16="http://schemas.microsoft.com/office/drawing/2014/main" id="{B0FA2D71-8D6A-4636-91ED-2531A1D1A698}"/>
                </a:ext>
              </a:extLst>
            </p:cNvPr>
            <p:cNvSpPr/>
            <p:nvPr/>
          </p:nvSpPr>
          <p:spPr>
            <a:xfrm>
              <a:off x="281278" y="2413710"/>
              <a:ext cx="8118444" cy="1331838"/>
            </a:xfrm>
            <a:prstGeom prst="rect">
              <a:avLst/>
            </a:prstGeom>
          </p:spPr>
          <p:txBody>
            <a:bodyPr wrap="square">
              <a:spAutoFit/>
            </a:bodyPr>
            <a:lstStyle/>
            <a:p>
              <a:r>
                <a:rPr lang="es-MX" dirty="0">
                  <a:solidFill>
                    <a:schemeClr val="bg2"/>
                  </a:solidFill>
                </a:rPr>
                <a:t>Maquinas Virtuales</a:t>
              </a:r>
            </a:p>
          </p:txBody>
        </p:sp>
        <p:sp>
          <p:nvSpPr>
            <p:cNvPr id="17" name="Rectangle 16">
              <a:extLst>
                <a:ext uri="{FF2B5EF4-FFF2-40B4-BE49-F238E27FC236}">
                  <a16:creationId xmlns:a16="http://schemas.microsoft.com/office/drawing/2014/main" id="{3038E27F-1D27-4290-AA13-99B6BEA7CF47}"/>
                </a:ext>
              </a:extLst>
            </p:cNvPr>
            <p:cNvSpPr/>
            <p:nvPr/>
          </p:nvSpPr>
          <p:spPr>
            <a:xfrm>
              <a:off x="10020595" y="2498103"/>
              <a:ext cx="8118444" cy="1331838"/>
            </a:xfrm>
            <a:prstGeom prst="rect">
              <a:avLst/>
            </a:prstGeom>
          </p:spPr>
          <p:txBody>
            <a:bodyPr wrap="square">
              <a:spAutoFit/>
            </a:bodyPr>
            <a:lstStyle/>
            <a:p>
              <a:r>
                <a:rPr lang="es-MX" dirty="0">
                  <a:solidFill>
                    <a:schemeClr val="bg2"/>
                  </a:solidFill>
                </a:rPr>
                <a:t>Contenedores</a:t>
              </a:r>
            </a:p>
          </p:txBody>
        </p:sp>
        <p:sp>
          <p:nvSpPr>
            <p:cNvPr id="20" name="Rectangle 19">
              <a:extLst>
                <a:ext uri="{FF2B5EF4-FFF2-40B4-BE49-F238E27FC236}">
                  <a16:creationId xmlns:a16="http://schemas.microsoft.com/office/drawing/2014/main" id="{95557B4C-6EAC-42FE-8638-0FFDFE405C45}"/>
                </a:ext>
              </a:extLst>
            </p:cNvPr>
            <p:cNvSpPr/>
            <p:nvPr/>
          </p:nvSpPr>
          <p:spPr>
            <a:xfrm>
              <a:off x="281278" y="3390270"/>
              <a:ext cx="9048874" cy="3175924"/>
            </a:xfrm>
            <a:prstGeom prst="rect">
              <a:avLst/>
            </a:prstGeom>
          </p:spPr>
          <p:txBody>
            <a:bodyPr wrap="square">
              <a:spAutoFit/>
            </a:bodyPr>
            <a:lstStyle/>
            <a:p>
              <a:pPr marL="571500" indent="-571500">
                <a:buFont typeface="Arial" panose="020B0604020202020204" pitchFamily="34" charset="0"/>
                <a:buChar char="•"/>
              </a:pPr>
              <a:r>
                <a:rPr lang="es-MX" dirty="0">
                  <a:solidFill>
                    <a:schemeClr val="bg2"/>
                  </a:solidFill>
                </a:rPr>
                <a:t>Sistema operativo individual</a:t>
              </a:r>
            </a:p>
            <a:p>
              <a:pPr marL="571500" indent="-571500">
                <a:buFont typeface="Arial" panose="020B0604020202020204" pitchFamily="34" charset="0"/>
                <a:buChar char="•"/>
              </a:pPr>
              <a:r>
                <a:rPr lang="es-MX" dirty="0">
                  <a:solidFill>
                    <a:schemeClr val="bg2"/>
                  </a:solidFill>
                </a:rPr>
                <a:t>Infraestructura dedicada a soportar la VM</a:t>
              </a:r>
            </a:p>
          </p:txBody>
        </p:sp>
        <p:sp>
          <p:nvSpPr>
            <p:cNvPr id="21" name="Rectangle 20">
              <a:extLst>
                <a:ext uri="{FF2B5EF4-FFF2-40B4-BE49-F238E27FC236}">
                  <a16:creationId xmlns:a16="http://schemas.microsoft.com/office/drawing/2014/main" id="{C8BADA27-008D-48B3-BA92-21EB5CA2CF05}"/>
                </a:ext>
              </a:extLst>
            </p:cNvPr>
            <p:cNvSpPr/>
            <p:nvPr/>
          </p:nvSpPr>
          <p:spPr>
            <a:xfrm>
              <a:off x="10182709" y="3963097"/>
              <a:ext cx="9895237" cy="5942048"/>
            </a:xfrm>
            <a:prstGeom prst="rect">
              <a:avLst/>
            </a:prstGeom>
          </p:spPr>
          <p:txBody>
            <a:bodyPr wrap="square">
              <a:spAutoFit/>
            </a:bodyPr>
            <a:lstStyle/>
            <a:p>
              <a:pPr marL="571500" indent="-571500">
                <a:buFont typeface="Arial" panose="020B0604020202020204" pitchFamily="34" charset="0"/>
                <a:buChar char="•"/>
              </a:pPr>
              <a:r>
                <a:rPr lang="es-MX" dirty="0">
                  <a:solidFill>
                    <a:schemeClr val="bg2"/>
                  </a:solidFill>
                </a:rPr>
                <a:t>Sistema operativo compartido</a:t>
              </a:r>
            </a:p>
            <a:p>
              <a:pPr marL="571500" indent="-571500">
                <a:buFont typeface="Arial" panose="020B0604020202020204" pitchFamily="34" charset="0"/>
                <a:buChar char="•"/>
              </a:pPr>
              <a:r>
                <a:rPr lang="es-MX" dirty="0">
                  <a:solidFill>
                    <a:schemeClr val="bg2"/>
                  </a:solidFill>
                </a:rPr>
                <a:t>Infraestructura compartida y usada bajo demanda</a:t>
              </a:r>
            </a:p>
            <a:p>
              <a:pPr marL="571500" indent="-571500">
                <a:buFont typeface="Arial" panose="020B0604020202020204" pitchFamily="34" charset="0"/>
                <a:buChar char="•"/>
              </a:pPr>
              <a:r>
                <a:rPr lang="es-MX" dirty="0">
                  <a:solidFill>
                    <a:schemeClr val="bg2"/>
                  </a:solidFill>
                </a:rPr>
                <a:t>Características adicionales: resiliencia, escalamiento horizontal, balanceo</a:t>
              </a:r>
            </a:p>
          </p:txBody>
        </p:sp>
        <p:sp>
          <p:nvSpPr>
            <p:cNvPr id="25" name="Rectangle 24">
              <a:extLst>
                <a:ext uri="{FF2B5EF4-FFF2-40B4-BE49-F238E27FC236}">
                  <a16:creationId xmlns:a16="http://schemas.microsoft.com/office/drawing/2014/main" id="{ABAAD4C6-2664-46CF-8639-532626924206}"/>
                </a:ext>
              </a:extLst>
            </p:cNvPr>
            <p:cNvSpPr/>
            <p:nvPr/>
          </p:nvSpPr>
          <p:spPr>
            <a:xfrm>
              <a:off x="281278" y="1099048"/>
              <a:ext cx="23396812" cy="2253879"/>
            </a:xfrm>
            <a:prstGeom prst="rect">
              <a:avLst/>
            </a:prstGeom>
          </p:spPr>
          <p:txBody>
            <a:bodyPr wrap="square">
              <a:spAutoFit/>
            </a:bodyPr>
            <a:lstStyle/>
            <a:p>
              <a:r>
                <a:rPr lang="es-MX" dirty="0">
                  <a:solidFill>
                    <a:schemeClr val="bg2"/>
                  </a:solidFill>
                </a:rPr>
                <a:t>Los contenedores a diferencia de las máquinas virtuales comparten más recursos: infraestructura y sistema operativo</a:t>
              </a:r>
            </a:p>
          </p:txBody>
        </p:sp>
      </p:grpSp>
      <p:grpSp>
        <p:nvGrpSpPr>
          <p:cNvPr id="27" name="Group 26">
            <a:extLst>
              <a:ext uri="{FF2B5EF4-FFF2-40B4-BE49-F238E27FC236}">
                <a16:creationId xmlns:a16="http://schemas.microsoft.com/office/drawing/2014/main" id="{4E9099EB-A476-4BC0-81AB-21DB8EADC0A3}"/>
              </a:ext>
            </a:extLst>
          </p:cNvPr>
          <p:cNvGrpSpPr/>
          <p:nvPr/>
        </p:nvGrpSpPr>
        <p:grpSpPr>
          <a:xfrm>
            <a:off x="228597" y="1768481"/>
            <a:ext cx="8686806" cy="923330"/>
            <a:chOff x="228597" y="2916766"/>
            <a:chExt cx="8686806" cy="923330"/>
          </a:xfrm>
        </p:grpSpPr>
        <p:sp>
          <p:nvSpPr>
            <p:cNvPr id="28" name="Rectangle: Rounded Corners 27">
              <a:extLst>
                <a:ext uri="{FF2B5EF4-FFF2-40B4-BE49-F238E27FC236}">
                  <a16:creationId xmlns:a16="http://schemas.microsoft.com/office/drawing/2014/main" id="{1BBF9B24-D002-4C85-ACBC-F9BE61BE8854}"/>
                </a:ext>
              </a:extLst>
            </p:cNvPr>
            <p:cNvSpPr/>
            <p:nvPr/>
          </p:nvSpPr>
          <p:spPr>
            <a:xfrm>
              <a:off x="228597" y="2916766"/>
              <a:ext cx="2565401" cy="914400"/>
            </a:xfrm>
            <a:prstGeom prst="roundRect">
              <a:avLst/>
            </a:prstGeom>
            <a:solidFill>
              <a:schemeClr val="accent3">
                <a:lumMod val="75000"/>
              </a:schemeClr>
            </a:solidFill>
            <a:ln>
              <a:noFill/>
            </a:ln>
          </p:spPr>
          <p:txBody>
            <a:bodyPr wrap="square" lIns="0" tIns="0" rIns="0" bIns="0" rtlCol="0" anchor="ctr">
              <a:noAutofit/>
            </a:bodyPr>
            <a:lstStyle/>
            <a:p>
              <a:r>
                <a:rPr lang="es-MX" sz="1200" dirty="0">
                  <a:solidFill>
                    <a:srgbClr val="FFFFFF"/>
                  </a:solidFill>
                  <a:latin typeface="Arial"/>
                  <a:cs typeface="Arial"/>
                </a:rPr>
                <a:t>3. Modernización de aplicaciones</a:t>
              </a:r>
            </a:p>
          </p:txBody>
        </p:sp>
        <p:sp>
          <p:nvSpPr>
            <p:cNvPr id="29" name="Rectangle 28">
              <a:extLst>
                <a:ext uri="{FF2B5EF4-FFF2-40B4-BE49-F238E27FC236}">
                  <a16:creationId xmlns:a16="http://schemas.microsoft.com/office/drawing/2014/main" id="{8D45A03E-157A-4D94-AFEB-D31E5D4D1AF9}"/>
                </a:ext>
              </a:extLst>
            </p:cNvPr>
            <p:cNvSpPr/>
            <p:nvPr/>
          </p:nvSpPr>
          <p:spPr>
            <a:xfrm>
              <a:off x="2997200" y="2916766"/>
              <a:ext cx="5918203" cy="923330"/>
            </a:xfrm>
            <a:prstGeom prst="rect">
              <a:avLst/>
            </a:prstGeom>
          </p:spPr>
          <p:txBody>
            <a:bodyPr wrap="square">
              <a:spAutoFit/>
            </a:bodyPr>
            <a:lstStyle/>
            <a:p>
              <a:r>
                <a:rPr lang="es-ES" dirty="0">
                  <a:solidFill>
                    <a:schemeClr val="bg2"/>
                  </a:solidFill>
                </a:rPr>
                <a:t>Los contenedores pueden ayudar a mover las aplicaciones existentes a la nube, modernizarse utilizando las tecnologías de contenedor de IBM y desplegarse en nubes privadas o públicas y moverse fácilmente entre ellas. </a:t>
              </a:r>
              <a:endParaRPr lang="en-US" dirty="0">
                <a:solidFill>
                  <a:schemeClr val="bg2"/>
                </a:solidFill>
              </a:endParaRPr>
            </a:p>
          </p:txBody>
        </p:sp>
      </p:grpSp>
    </p:spTree>
    <p:extLst>
      <p:ext uri="{BB962C8B-B14F-4D97-AF65-F5344CB8AC3E}">
        <p14:creationId xmlns:p14="http://schemas.microsoft.com/office/powerpoint/2010/main" val="3467452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7151A3D9-69EB-4188-B753-9C969BF65018}"/>
              </a:ext>
            </a:extLst>
          </p:cNvPr>
          <p:cNvSpPr/>
          <p:nvPr/>
        </p:nvSpPr>
        <p:spPr>
          <a:xfrm>
            <a:off x="3958773" y="1718618"/>
            <a:ext cx="3512456" cy="2137579"/>
          </a:xfrm>
          <a:prstGeom prst="roundRect">
            <a:avLst/>
          </a:prstGeom>
          <a:solidFill>
            <a:schemeClr val="bg1">
              <a:lumMod val="25000"/>
              <a:lumOff val="75000"/>
            </a:schemeClr>
          </a:solidFill>
        </p:spPr>
        <p:txBody>
          <a:bodyPr wrap="square" lIns="0" tIns="0" rIns="0" bIns="0" rtlCol="0" anchor="ctr">
            <a:noAutofit/>
          </a:bodyPr>
          <a:lstStyle/>
          <a:p>
            <a:pPr algn="ctr"/>
            <a:endParaRPr lang="en-US" sz="1200" dirty="0" err="1">
              <a:solidFill>
                <a:srgbClr val="FFFFFF"/>
              </a:solidFill>
              <a:latin typeface="Arial"/>
              <a:cs typeface="Arial"/>
            </a:endParaRPr>
          </a:p>
        </p:txBody>
      </p:sp>
      <p:sp>
        <p:nvSpPr>
          <p:cNvPr id="2" name="Slide Number Placeholder 1"/>
          <p:cNvSpPr>
            <a:spLocks noGrp="1"/>
          </p:cNvSpPr>
          <p:nvPr>
            <p:ph type="sldNum" idx="12"/>
          </p:nvPr>
        </p:nvSpPr>
        <p:spPr/>
        <p:txBody>
          <a:bodyPr/>
          <a:lstStyle/>
          <a:p>
            <a:pPr algn="r">
              <a:buClr>
                <a:srgbClr val="000000"/>
              </a:buClr>
              <a:buSzPct val="25000"/>
            </a:pPr>
            <a:r>
              <a:rPr lang="en-US" sz="875"/>
              <a:t> </a:t>
            </a:r>
            <a:r>
              <a:rPr lang="en-US" sz="1000">
                <a:solidFill>
                  <a:schemeClr val="lt1"/>
                </a:solidFill>
              </a:rPr>
              <a:t> 9/22/17</a:t>
            </a:r>
            <a:r>
              <a:rPr lang="en-US" sz="875"/>
              <a:t>  </a:t>
            </a:r>
            <a:r>
              <a:rPr lang="en-US" sz="1000">
                <a:solidFill>
                  <a:schemeClr val="lt1"/>
                </a:solidFill>
              </a:rPr>
              <a:t> |</a:t>
            </a:r>
            <a:r>
              <a:rPr lang="en-US" sz="875"/>
              <a:t>  </a:t>
            </a:r>
            <a:fld id="{00000000-1234-1234-1234-123412341234}" type="slidenum">
              <a:rPr lang="en-US" sz="1000" smtClean="0">
                <a:solidFill>
                  <a:schemeClr val="lt1"/>
                </a:solidFill>
              </a:rPr>
              <a:pPr algn="r">
                <a:buClr>
                  <a:srgbClr val="000000"/>
                </a:buClr>
                <a:buSzPct val="25000"/>
              </a:pPr>
              <a:t>11</a:t>
            </a:fld>
            <a:endParaRPr lang="en-US" sz="1000">
              <a:solidFill>
                <a:schemeClr val="lt1"/>
              </a:solidFill>
            </a:endParaRPr>
          </a:p>
        </p:txBody>
      </p:sp>
      <p:sp>
        <p:nvSpPr>
          <p:cNvPr id="4" name="Title 3">
            <a:extLst>
              <a:ext uri="{FF2B5EF4-FFF2-40B4-BE49-F238E27FC236}">
                <a16:creationId xmlns:a16="http://schemas.microsoft.com/office/drawing/2014/main" id="{29CAADDB-137B-42BD-A494-0F1270BA487A}"/>
              </a:ext>
            </a:extLst>
          </p:cNvPr>
          <p:cNvSpPr txBox="1">
            <a:spLocks/>
          </p:cNvSpPr>
          <p:nvPr/>
        </p:nvSpPr>
        <p:spPr>
          <a:xfrm>
            <a:off x="228600" y="249570"/>
            <a:ext cx="8686800" cy="1178397"/>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a:lstStyle>
          <a:p>
            <a:r>
              <a:rPr lang="es-MX" sz="2000" dirty="0">
                <a:latin typeface="Helvetica Light" charset="0"/>
              </a:rPr>
              <a:t>Incursionar en Cloud </a:t>
            </a:r>
            <a:r>
              <a:rPr lang="es-MX" sz="2000" dirty="0" err="1">
                <a:latin typeface="Helvetica Light" charset="0"/>
              </a:rPr>
              <a:t>Native</a:t>
            </a:r>
            <a:r>
              <a:rPr lang="es-MX" sz="2000" dirty="0">
                <a:latin typeface="Helvetica Light" charset="0"/>
              </a:rPr>
              <a:t> puede parecer un camino confuso pero sugerimos los siguientes recursos de aprendizaje para comenzar a abordar los temas generales que involucra</a:t>
            </a:r>
            <a:endParaRPr lang="es-MX" sz="2000" dirty="0"/>
          </a:p>
        </p:txBody>
      </p:sp>
      <p:graphicFrame>
        <p:nvGraphicFramePr>
          <p:cNvPr id="3" name="Object 2">
            <a:extLst>
              <a:ext uri="{FF2B5EF4-FFF2-40B4-BE49-F238E27FC236}">
                <a16:creationId xmlns:a16="http://schemas.microsoft.com/office/drawing/2014/main" id="{BD2CDD34-3F40-494B-8B7A-C6FC57B6A63A}"/>
              </a:ext>
            </a:extLst>
          </p:cNvPr>
          <p:cNvGraphicFramePr>
            <a:graphicFrameLocks noChangeAspect="1"/>
          </p:cNvGraphicFramePr>
          <p:nvPr>
            <p:extLst>
              <p:ext uri="{D42A27DB-BD31-4B8C-83A1-F6EECF244321}">
                <p14:modId xmlns:p14="http://schemas.microsoft.com/office/powerpoint/2010/main" val="1859229191"/>
              </p:ext>
            </p:extLst>
          </p:nvPr>
        </p:nvGraphicFramePr>
        <p:xfrm>
          <a:off x="4858659" y="1988653"/>
          <a:ext cx="1676400" cy="1414463"/>
        </p:xfrm>
        <a:graphic>
          <a:graphicData uri="http://schemas.openxmlformats.org/presentationml/2006/ole">
            <mc:AlternateContent xmlns:mc="http://schemas.openxmlformats.org/markup-compatibility/2006">
              <mc:Choice xmlns:v="urn:schemas-microsoft-com:vml" Requires="v">
                <p:oleObj spid="_x0000_s1031" name="Document" showAsIcon="1" r:id="rId4" imgW="914400" imgH="771480" progId="Word.Document.8">
                  <p:embed/>
                </p:oleObj>
              </mc:Choice>
              <mc:Fallback>
                <p:oleObj name="Document" showAsIcon="1" r:id="rId4" imgW="914400" imgH="771480" progId="Word.Document.8">
                  <p:embed/>
                  <p:pic>
                    <p:nvPicPr>
                      <p:cNvPr id="0" name=""/>
                      <p:cNvPicPr/>
                      <p:nvPr/>
                    </p:nvPicPr>
                    <p:blipFill>
                      <a:blip r:embed="rId5"/>
                      <a:stretch>
                        <a:fillRect/>
                      </a:stretch>
                    </p:blipFill>
                    <p:spPr>
                      <a:xfrm>
                        <a:off x="4858659" y="1988653"/>
                        <a:ext cx="1676400" cy="1414463"/>
                      </a:xfrm>
                      <a:prstGeom prst="rect">
                        <a:avLst/>
                      </a:prstGeom>
                    </p:spPr>
                  </p:pic>
                </p:oleObj>
              </mc:Fallback>
            </mc:AlternateContent>
          </a:graphicData>
        </a:graphic>
      </p:graphicFrame>
      <p:sp>
        <p:nvSpPr>
          <p:cNvPr id="6" name="Rectangle 5">
            <a:extLst>
              <a:ext uri="{FF2B5EF4-FFF2-40B4-BE49-F238E27FC236}">
                <a16:creationId xmlns:a16="http://schemas.microsoft.com/office/drawing/2014/main" id="{4D1D9462-283C-4FD9-BF94-28B86CE5D4E3}"/>
              </a:ext>
            </a:extLst>
          </p:cNvPr>
          <p:cNvSpPr/>
          <p:nvPr/>
        </p:nvSpPr>
        <p:spPr>
          <a:xfrm>
            <a:off x="388621" y="1374383"/>
            <a:ext cx="4572000" cy="3416320"/>
          </a:xfrm>
          <a:prstGeom prst="rect">
            <a:avLst/>
          </a:prstGeom>
        </p:spPr>
        <p:txBody>
          <a:bodyPr>
            <a:spAutoFit/>
          </a:bodyPr>
          <a:lstStyle/>
          <a:p>
            <a:pPr marL="285750" indent="-285750">
              <a:buFont typeface="Arial" panose="020B0604020202020204" pitchFamily="34" charset="0"/>
              <a:buChar char="•"/>
            </a:pPr>
            <a:r>
              <a:rPr lang="en-US" dirty="0" err="1">
                <a:solidFill>
                  <a:schemeClr val="bg2"/>
                </a:solidFill>
              </a:rPr>
              <a:t>Fundamentos</a:t>
            </a:r>
            <a:r>
              <a:rPr lang="en-US" dirty="0">
                <a:solidFill>
                  <a:schemeClr val="bg2"/>
                </a:solidFill>
              </a:rPr>
              <a:t> de IBM Cloud	</a:t>
            </a:r>
          </a:p>
          <a:p>
            <a:pPr marL="285750" indent="-285750">
              <a:buFont typeface="Arial" panose="020B0604020202020204" pitchFamily="34" charset="0"/>
              <a:buChar char="•"/>
            </a:pPr>
            <a:r>
              <a:rPr lang="en-US" dirty="0" err="1">
                <a:solidFill>
                  <a:schemeClr val="bg2"/>
                </a:solidFill>
              </a:rPr>
              <a:t>Entornos</a:t>
            </a:r>
            <a:r>
              <a:rPr lang="en-US" dirty="0">
                <a:solidFill>
                  <a:schemeClr val="bg2"/>
                </a:solidFill>
              </a:rPr>
              <a:t> de </a:t>
            </a:r>
            <a:r>
              <a:rPr lang="en-US" dirty="0" err="1">
                <a:solidFill>
                  <a:schemeClr val="bg2"/>
                </a:solidFill>
              </a:rPr>
              <a:t>Ejecución</a:t>
            </a:r>
            <a:r>
              <a:rPr lang="en-US" dirty="0">
                <a:solidFill>
                  <a:schemeClr val="bg2"/>
                </a:solidFill>
              </a:rPr>
              <a:t>	</a:t>
            </a:r>
          </a:p>
          <a:p>
            <a:pPr marL="285750" indent="-285750">
              <a:buFont typeface="Arial" panose="020B0604020202020204" pitchFamily="34" charset="0"/>
              <a:buChar char="•"/>
            </a:pPr>
            <a:r>
              <a:rPr lang="en-US" dirty="0" err="1">
                <a:solidFill>
                  <a:schemeClr val="bg2"/>
                </a:solidFill>
              </a:rPr>
              <a:t>Contenedores</a:t>
            </a:r>
            <a:r>
              <a:rPr lang="en-US" dirty="0">
                <a:solidFill>
                  <a:schemeClr val="bg2"/>
                </a:solidFill>
              </a:rPr>
              <a:t>	</a:t>
            </a:r>
          </a:p>
          <a:p>
            <a:pPr marL="285750" indent="-285750">
              <a:buFont typeface="Arial" panose="020B0604020202020204" pitchFamily="34" charset="0"/>
              <a:buChar char="•"/>
            </a:pPr>
            <a:r>
              <a:rPr lang="en-US" dirty="0">
                <a:solidFill>
                  <a:schemeClr val="bg2"/>
                </a:solidFill>
              </a:rPr>
              <a:t>Docker	</a:t>
            </a:r>
          </a:p>
          <a:p>
            <a:pPr marL="285750" indent="-285750">
              <a:buFont typeface="Arial" panose="020B0604020202020204" pitchFamily="34" charset="0"/>
              <a:buChar char="•"/>
            </a:pPr>
            <a:r>
              <a:rPr lang="en-US" dirty="0">
                <a:solidFill>
                  <a:schemeClr val="bg2"/>
                </a:solidFill>
              </a:rPr>
              <a:t>Cloud Foundry	</a:t>
            </a:r>
          </a:p>
          <a:p>
            <a:pPr marL="285750" indent="-285750">
              <a:buFont typeface="Arial" panose="020B0604020202020204" pitchFamily="34" charset="0"/>
              <a:buChar char="•"/>
            </a:pPr>
            <a:r>
              <a:rPr lang="en-US" dirty="0">
                <a:solidFill>
                  <a:schemeClr val="bg2"/>
                </a:solidFill>
              </a:rPr>
              <a:t>Kubernetes	</a:t>
            </a:r>
          </a:p>
          <a:p>
            <a:pPr marL="285750" indent="-285750">
              <a:buFont typeface="Arial" panose="020B0604020202020204" pitchFamily="34" charset="0"/>
              <a:buChar char="•"/>
            </a:pPr>
            <a:r>
              <a:rPr lang="en-US" dirty="0">
                <a:solidFill>
                  <a:schemeClr val="bg2"/>
                </a:solidFill>
              </a:rPr>
              <a:t>Serverless	</a:t>
            </a:r>
          </a:p>
          <a:p>
            <a:pPr marL="285750" indent="-285750">
              <a:buFont typeface="Arial" panose="020B0604020202020204" pitchFamily="34" charset="0"/>
              <a:buChar char="•"/>
            </a:pPr>
            <a:r>
              <a:rPr lang="en-US" dirty="0" err="1">
                <a:solidFill>
                  <a:schemeClr val="bg2"/>
                </a:solidFill>
              </a:rPr>
              <a:t>Arquitectura</a:t>
            </a:r>
            <a:r>
              <a:rPr lang="en-US" dirty="0">
                <a:solidFill>
                  <a:schemeClr val="bg2"/>
                </a:solidFill>
              </a:rPr>
              <a:t> de </a:t>
            </a:r>
            <a:r>
              <a:rPr lang="en-US" dirty="0" err="1">
                <a:solidFill>
                  <a:schemeClr val="bg2"/>
                </a:solidFill>
              </a:rPr>
              <a:t>Microservicios</a:t>
            </a:r>
            <a:r>
              <a:rPr lang="en-US" dirty="0">
                <a:solidFill>
                  <a:schemeClr val="bg2"/>
                </a:solidFill>
              </a:rPr>
              <a:t>	</a:t>
            </a:r>
          </a:p>
          <a:p>
            <a:pPr marL="285750" indent="-285750">
              <a:buFont typeface="Arial" panose="020B0604020202020204" pitchFamily="34" charset="0"/>
              <a:buChar char="•"/>
            </a:pPr>
            <a:r>
              <a:rPr lang="en-US" dirty="0">
                <a:solidFill>
                  <a:schemeClr val="bg2"/>
                </a:solidFill>
              </a:rPr>
              <a:t>API Rest	</a:t>
            </a:r>
          </a:p>
          <a:p>
            <a:pPr marL="285750" indent="-285750">
              <a:buFont typeface="Arial" panose="020B0604020202020204" pitchFamily="34" charset="0"/>
              <a:buChar char="•"/>
            </a:pPr>
            <a:r>
              <a:rPr lang="en-US" dirty="0">
                <a:solidFill>
                  <a:schemeClr val="bg2"/>
                </a:solidFill>
              </a:rPr>
              <a:t>DBaaS	</a:t>
            </a:r>
          </a:p>
          <a:p>
            <a:pPr marL="285750" indent="-285750">
              <a:buFont typeface="Arial" panose="020B0604020202020204" pitchFamily="34" charset="0"/>
              <a:buChar char="•"/>
            </a:pPr>
            <a:r>
              <a:rPr lang="en-US" dirty="0">
                <a:solidFill>
                  <a:schemeClr val="bg2"/>
                </a:solidFill>
              </a:rPr>
              <a:t>Internet of Things	</a:t>
            </a:r>
          </a:p>
          <a:p>
            <a:pPr marL="285750" indent="-285750">
              <a:buFont typeface="Arial" panose="020B0604020202020204" pitchFamily="34" charset="0"/>
              <a:buChar char="•"/>
            </a:pPr>
            <a:r>
              <a:rPr lang="en-US" dirty="0">
                <a:solidFill>
                  <a:schemeClr val="bg2"/>
                </a:solidFill>
              </a:rPr>
              <a:t>Artificial Intelligence	</a:t>
            </a:r>
          </a:p>
          <a:p>
            <a:pPr marL="285750" indent="-285750">
              <a:buFont typeface="Arial" panose="020B0604020202020204" pitchFamily="34" charset="0"/>
              <a:buChar char="•"/>
            </a:pPr>
            <a:r>
              <a:rPr lang="en-US" dirty="0">
                <a:solidFill>
                  <a:schemeClr val="bg2"/>
                </a:solidFill>
              </a:rPr>
              <a:t>Watson Services	</a:t>
            </a:r>
          </a:p>
          <a:p>
            <a:pPr marL="285750" indent="-285750">
              <a:buFont typeface="Arial" panose="020B0604020202020204" pitchFamily="34" charset="0"/>
              <a:buChar char="•"/>
            </a:pPr>
            <a:r>
              <a:rPr lang="en-US" dirty="0">
                <a:solidFill>
                  <a:schemeClr val="bg2"/>
                </a:solidFill>
              </a:rPr>
              <a:t>Data Science	</a:t>
            </a:r>
          </a:p>
          <a:p>
            <a:pPr marL="285750" indent="-285750">
              <a:buFont typeface="Arial" panose="020B0604020202020204" pitchFamily="34" charset="0"/>
              <a:buChar char="•"/>
            </a:pPr>
            <a:r>
              <a:rPr lang="en-US" dirty="0">
                <a:solidFill>
                  <a:schemeClr val="bg2"/>
                </a:solidFill>
              </a:rPr>
              <a:t>Blockchain	</a:t>
            </a:r>
          </a:p>
          <a:p>
            <a:pPr marL="285750" indent="-285750">
              <a:buFont typeface="Arial" panose="020B0604020202020204" pitchFamily="34" charset="0"/>
              <a:buChar char="•"/>
            </a:pPr>
            <a:r>
              <a:rPr lang="en-US" dirty="0">
                <a:solidFill>
                  <a:schemeClr val="bg2"/>
                </a:solidFill>
              </a:rPr>
              <a:t>DevOps</a:t>
            </a:r>
          </a:p>
        </p:txBody>
      </p:sp>
      <p:sp>
        <p:nvSpPr>
          <p:cNvPr id="8" name="TextBox 7">
            <a:extLst>
              <a:ext uri="{FF2B5EF4-FFF2-40B4-BE49-F238E27FC236}">
                <a16:creationId xmlns:a16="http://schemas.microsoft.com/office/drawing/2014/main" id="{0A72E973-08B0-4D7B-9971-435D507C75B6}"/>
              </a:ext>
            </a:extLst>
          </p:cNvPr>
          <p:cNvSpPr txBox="1"/>
          <p:nvPr/>
        </p:nvSpPr>
        <p:spPr>
          <a:xfrm>
            <a:off x="4500566" y="3467549"/>
            <a:ext cx="2428870" cy="300082"/>
          </a:xfrm>
          <a:prstGeom prst="rect">
            <a:avLst/>
          </a:prstGeom>
          <a:noFill/>
        </p:spPr>
        <p:txBody>
          <a:bodyPr wrap="none" rtlCol="0">
            <a:spAutoFit/>
          </a:bodyPr>
          <a:lstStyle/>
          <a:p>
            <a:r>
              <a:rPr lang="es-MX" dirty="0"/>
              <a:t>Revisa el documento adjunto</a:t>
            </a:r>
            <a:endParaRPr lang="en-US" dirty="0"/>
          </a:p>
        </p:txBody>
      </p:sp>
    </p:spTree>
    <p:extLst>
      <p:ext uri="{BB962C8B-B14F-4D97-AF65-F5344CB8AC3E}">
        <p14:creationId xmlns:p14="http://schemas.microsoft.com/office/powerpoint/2010/main" val="26349010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Rectangle 1">
            <a:extLst>
              <a:ext uri="{FF2B5EF4-FFF2-40B4-BE49-F238E27FC236}">
                <a16:creationId xmlns:a16="http://schemas.microsoft.com/office/drawing/2014/main" id="{5BB1EC36-35BD-4F74-955B-3D4BC60A5BD5}"/>
              </a:ext>
            </a:extLst>
          </p:cNvPr>
          <p:cNvSpPr/>
          <p:nvPr/>
        </p:nvSpPr>
        <p:spPr>
          <a:xfrm>
            <a:off x="3337527" y="3102546"/>
            <a:ext cx="2468946" cy="307777"/>
          </a:xfrm>
          <a:prstGeom prst="rect">
            <a:avLst/>
          </a:prstGeom>
        </p:spPr>
        <p:txBody>
          <a:bodyPr wrap="none">
            <a:spAutoFit/>
          </a:bodyPr>
          <a:lstStyle/>
          <a:p>
            <a:pPr algn="ctr"/>
            <a:r>
              <a:rPr lang="en-US" sz="1400" dirty="0" err="1">
                <a:solidFill>
                  <a:srgbClr val="4180FF"/>
                </a:solidFill>
                <a:latin typeface="IBM Plex Sans Text" charset="0"/>
                <a:ea typeface="IBM Plex Sans Text" charset="0"/>
                <a:cs typeface="IBM Plex Sans Text" charset="0"/>
              </a:rPr>
              <a:t>www.ibm.com</a:t>
            </a:r>
            <a:r>
              <a:rPr lang="en-US" sz="1400" dirty="0">
                <a:solidFill>
                  <a:srgbClr val="4180FF"/>
                </a:solidFill>
                <a:latin typeface="IBM Plex Sans Text" charset="0"/>
                <a:ea typeface="IBM Plex Sans Text" charset="0"/>
                <a:cs typeface="IBM Plex Sans Text" charset="0"/>
              </a:rPr>
              <a:t>/w3-techblog</a:t>
            </a:r>
          </a:p>
        </p:txBody>
      </p:sp>
      <p:pic>
        <p:nvPicPr>
          <p:cNvPr id="4" name="Picture 3">
            <a:extLst>
              <a:ext uri="{FF2B5EF4-FFF2-40B4-BE49-F238E27FC236}">
                <a16:creationId xmlns:a16="http://schemas.microsoft.com/office/drawing/2014/main" id="{075BAB74-E820-46A6-8A61-11BDE192CDDE}"/>
              </a:ext>
            </a:extLst>
          </p:cNvPr>
          <p:cNvPicPr>
            <a:picLocks noChangeAspect="1"/>
          </p:cNvPicPr>
          <p:nvPr/>
        </p:nvPicPr>
        <p:blipFill rotWithShape="1">
          <a:blip r:embed="rId4">
            <a:extLst>
              <a:ext uri="{28A0092B-C50C-407E-A947-70E740481C1C}">
                <a14:useLocalDpi xmlns:a14="http://schemas.microsoft.com/office/drawing/2010/main" val="0"/>
              </a:ext>
            </a:extLst>
          </a:blip>
          <a:srcRect l="18001" t="20400" r="17675" b="20719"/>
          <a:stretch/>
        </p:blipFill>
        <p:spPr>
          <a:xfrm>
            <a:off x="3337527" y="1262187"/>
            <a:ext cx="2324005" cy="1994247"/>
          </a:xfrm>
          <a:prstGeom prst="rect">
            <a:avLst/>
          </a:prstGeom>
        </p:spPr>
      </p:pic>
    </p:spTree>
    <p:extLst>
      <p:ext uri="{BB962C8B-B14F-4D97-AF65-F5344CB8AC3E}">
        <p14:creationId xmlns:p14="http://schemas.microsoft.com/office/powerpoint/2010/main" val="2852372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228600" y="1097280"/>
            <a:ext cx="8595360" cy="3429000"/>
          </a:xfrm>
        </p:spPr>
        <p:txBody>
          <a:bodyPr>
            <a:normAutofit fontScale="85000" lnSpcReduction="10000"/>
          </a:bodyPr>
          <a:lstStyle/>
          <a:p>
            <a:pPr>
              <a:spcBef>
                <a:spcPts val="960"/>
              </a:spcBef>
              <a:spcAft>
                <a:spcPts val="960"/>
              </a:spcAft>
            </a:pPr>
            <a:r>
              <a:rPr lang="en-US" sz="1600" dirty="0"/>
              <a:t>IBM’s statements regarding its plans, directions, and intent are subject to change or withdrawal without notice at IBM’s sole discretion.</a:t>
            </a:r>
          </a:p>
          <a:p>
            <a:pPr>
              <a:spcBef>
                <a:spcPts val="960"/>
              </a:spcBef>
              <a:spcAft>
                <a:spcPts val="960"/>
              </a:spcAft>
            </a:pPr>
            <a:r>
              <a:rPr lang="en-US" sz="1600" dirty="0"/>
              <a:t>Information regarding potential future products is intended to outline our general product direction and it should not be relied on in making a purchasing decision. </a:t>
            </a:r>
          </a:p>
          <a:p>
            <a:pPr>
              <a:spcBef>
                <a:spcPts val="960"/>
              </a:spcBef>
              <a:spcAft>
                <a:spcPts val="960"/>
              </a:spcAft>
            </a:pPr>
            <a:r>
              <a:rPr lang="en-US" sz="1600" dirty="0"/>
              <a:t>The information mentioned regarding potential future products is not a commitment, promise, or legal obligation to deliver any material, code or functionality. Information about potential future products may not be incorporated into any contract. The development, release, and timing of any future features or functionality described for our products remains at our sole discretion.</a:t>
            </a:r>
          </a:p>
          <a:p>
            <a:pPr>
              <a:spcBef>
                <a:spcPts val="960"/>
              </a:spcBef>
              <a:spcAft>
                <a:spcPts val="960"/>
              </a:spcAft>
            </a:pPr>
            <a:r>
              <a:rPr lang="en-US" sz="1600" dirty="0"/>
              <a:t>Performance is based on measurements and projections using standard IBM benchmarks in a controlled environment.  The actual throughput or performance that any user will experience will vary depending upon many factors, including considerations such as the amount of multiprogramming in the user’s job stream, the I/O configuration, the storage configuration, and the workload processed.  Therefore, no assurance can be given that an individual user will achieve results similar to those stated here.</a:t>
            </a:r>
          </a:p>
          <a:p>
            <a:endParaRPr lang="en-US" dirty="0"/>
          </a:p>
        </p:txBody>
      </p:sp>
      <p:sp>
        <p:nvSpPr>
          <p:cNvPr id="6" name="Title 2"/>
          <p:cNvSpPr txBox="1">
            <a:spLocks/>
          </p:cNvSpPr>
          <p:nvPr/>
        </p:nvSpPr>
        <p:spPr>
          <a:xfrm>
            <a:off x="227012" y="179389"/>
            <a:ext cx="7879970" cy="490982"/>
          </a:xfrm>
          <a:prstGeom prst="rect">
            <a:avLst/>
          </a:prstGeom>
        </p:spPr>
        <p:txBody>
          <a:bodyPr vert="horz" lIns="0" tIns="0" rIns="0" bIns="0" rtlCol="0" anchor="t" anchorCtr="0">
            <a:noAutofit/>
          </a:bodyPr>
          <a:lstStyle>
            <a:lvl1pPr algn="l" defTabSz="457200" rtl="0" eaLnBrk="1" latinLnBrk="0" hangingPunct="1">
              <a:spcBef>
                <a:spcPct val="0"/>
              </a:spcBef>
              <a:buNone/>
              <a:defRPr sz="1600" kern="1200">
                <a:solidFill>
                  <a:srgbClr val="FFFFFF"/>
                </a:solidFill>
                <a:latin typeface="Arial"/>
                <a:ea typeface="+mj-ea"/>
                <a:cs typeface="Arial"/>
              </a:defRPr>
            </a:lvl1pPr>
          </a:lstStyle>
          <a:p>
            <a:pPr>
              <a:lnSpc>
                <a:spcPts val="2600"/>
              </a:lnSpc>
            </a:pPr>
            <a:r>
              <a:rPr lang="en-US" sz="2400" dirty="0">
                <a:solidFill>
                  <a:srgbClr val="00B4A0"/>
                </a:solidFill>
                <a:latin typeface="Helvetica Light" charset="0"/>
                <a:ea typeface="Helvetica Light" charset="0"/>
                <a:cs typeface="Helvetica Light" charset="0"/>
              </a:rPr>
              <a:t>Please Note</a:t>
            </a:r>
            <a:endParaRPr lang="en-US" sz="2400" dirty="0">
              <a:solidFill>
                <a:srgbClr val="EFD2FF"/>
              </a:solidFill>
              <a:latin typeface="Helvetica Light" charset="0"/>
              <a:ea typeface="Helvetica Light" charset="0"/>
              <a:cs typeface="Helvetica Light" charset="0"/>
            </a:endParaRPr>
          </a:p>
        </p:txBody>
      </p:sp>
    </p:spTree>
    <p:extLst>
      <p:ext uri="{BB962C8B-B14F-4D97-AF65-F5344CB8AC3E}">
        <p14:creationId xmlns:p14="http://schemas.microsoft.com/office/powerpoint/2010/main" val="1013574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599" y="203781"/>
            <a:ext cx="4114801" cy="462969"/>
          </a:xfrm>
        </p:spPr>
        <p:txBody>
          <a:bodyPr vert="horz" lIns="0" tIns="0" rIns="0" bIns="0" rtlCol="0" anchor="t" anchorCtr="0">
            <a:noAutofit/>
          </a:bodyPr>
          <a:lstStyle/>
          <a:p>
            <a:pPr>
              <a:lnSpc>
                <a:spcPts val="2600"/>
              </a:lnSpc>
            </a:pPr>
            <a:r>
              <a:rPr lang="en-US" dirty="0">
                <a:solidFill>
                  <a:srgbClr val="00B4A0"/>
                </a:solidFill>
                <a:latin typeface="Helvetica Light" charset="0"/>
              </a:rPr>
              <a:t>Agenda</a:t>
            </a:r>
            <a:br>
              <a:rPr lang="en-US" dirty="0">
                <a:solidFill>
                  <a:srgbClr val="00B4A0"/>
                </a:solidFill>
                <a:latin typeface="Helvetica Light" charset="0"/>
              </a:rPr>
            </a:br>
            <a:br>
              <a:rPr lang="en-US" dirty="0">
                <a:solidFill>
                  <a:srgbClr val="00B4A0"/>
                </a:solidFill>
                <a:latin typeface="Helvetica Light" charset="0"/>
              </a:rPr>
            </a:br>
            <a:endParaRPr lang="en-US" dirty="0">
              <a:solidFill>
                <a:srgbClr val="00B4A0"/>
              </a:solidFill>
              <a:latin typeface="Helvetica Light" charset="0"/>
            </a:endParaRPr>
          </a:p>
        </p:txBody>
      </p:sp>
      <p:pic>
        <p:nvPicPr>
          <p:cNvPr id="5" name="Picture 4">
            <a:extLst>
              <a:ext uri="{FF2B5EF4-FFF2-40B4-BE49-F238E27FC236}">
                <a16:creationId xmlns:a16="http://schemas.microsoft.com/office/drawing/2014/main" id="{9CB6B4D3-CBE5-4286-960E-D4BD3F40AFCA}"/>
              </a:ext>
            </a:extLst>
          </p:cNvPr>
          <p:cNvPicPr>
            <a:picLocks noChangeAspect="1"/>
          </p:cNvPicPr>
          <p:nvPr/>
        </p:nvPicPr>
        <p:blipFill rotWithShape="1">
          <a:blip r:embed="rId3">
            <a:extLst>
              <a:ext uri="{28A0092B-C50C-407E-A947-70E740481C1C}">
                <a14:useLocalDpi xmlns:a14="http://schemas.microsoft.com/office/drawing/2010/main" val="0"/>
              </a:ext>
            </a:extLst>
          </a:blip>
          <a:srcRect l="18001" t="20400" r="17675" b="20719"/>
          <a:stretch/>
        </p:blipFill>
        <p:spPr>
          <a:xfrm>
            <a:off x="4958417" y="1066800"/>
            <a:ext cx="3667106" cy="3146772"/>
          </a:xfrm>
          <a:prstGeom prst="rect">
            <a:avLst/>
          </a:prstGeom>
        </p:spPr>
      </p:pic>
      <p:sp>
        <p:nvSpPr>
          <p:cNvPr id="6" name="Title 1">
            <a:extLst>
              <a:ext uri="{FF2B5EF4-FFF2-40B4-BE49-F238E27FC236}">
                <a16:creationId xmlns:a16="http://schemas.microsoft.com/office/drawing/2014/main" id="{3B2C2DCA-BDA9-474C-8B83-9E3C8B992E40}"/>
              </a:ext>
            </a:extLst>
          </p:cNvPr>
          <p:cNvSpPr txBox="1">
            <a:spLocks/>
          </p:cNvSpPr>
          <p:nvPr/>
        </p:nvSpPr>
        <p:spPr>
          <a:xfrm>
            <a:off x="228600" y="837194"/>
            <a:ext cx="4114801" cy="2648956"/>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kern="1200">
                <a:solidFill>
                  <a:schemeClr val="bg2"/>
                </a:solidFill>
                <a:latin typeface="+mj-lt"/>
                <a:ea typeface="Arial" charset="0"/>
                <a:cs typeface="Arial" charset="0"/>
              </a:defRPr>
            </a:lvl1pPr>
          </a:lstStyle>
          <a:p>
            <a:pPr marL="342900" indent="-342900">
              <a:buFont typeface="+mj-lt"/>
              <a:buAutoNum type="arabicPeriod"/>
            </a:pPr>
            <a:r>
              <a:rPr lang="en-US" sz="1600" spc="-17" dirty="0"/>
              <a:t>¿</a:t>
            </a:r>
            <a:r>
              <a:rPr lang="en-US" sz="1600" spc="-17" dirty="0" err="1"/>
              <a:t>qué</a:t>
            </a:r>
            <a:r>
              <a:rPr lang="en-US" sz="1600" spc="-17" dirty="0"/>
              <a:t> es el </a:t>
            </a:r>
            <a:r>
              <a:rPr lang="en-US" sz="1600" spc="-17" dirty="0" err="1"/>
              <a:t>cómputo</a:t>
            </a:r>
            <a:r>
              <a:rPr lang="en-US" sz="1600" spc="-17" dirty="0"/>
              <a:t> </a:t>
            </a:r>
            <a:r>
              <a:rPr lang="en-US" sz="1600" spc="-17" dirty="0" err="1"/>
              <a:t>en</a:t>
            </a:r>
            <a:r>
              <a:rPr lang="en-US" sz="1600" spc="-17" dirty="0"/>
              <a:t> la </a:t>
            </a:r>
            <a:r>
              <a:rPr lang="en-US" sz="1600" spc="-17" dirty="0" err="1"/>
              <a:t>nube</a:t>
            </a:r>
            <a:r>
              <a:rPr lang="en-US" sz="1600" spc="-17" dirty="0"/>
              <a:t>?</a:t>
            </a:r>
          </a:p>
          <a:p>
            <a:pPr marL="342900" indent="-342900">
              <a:buFont typeface="+mj-lt"/>
              <a:buAutoNum type="arabicPeriod"/>
            </a:pPr>
            <a:r>
              <a:rPr lang="en-US" sz="1600" spc="-17" dirty="0"/>
              <a:t>¿Por </a:t>
            </a:r>
            <a:r>
              <a:rPr lang="en-US" sz="1600" spc="-17" dirty="0" err="1"/>
              <a:t>qué</a:t>
            </a:r>
            <a:r>
              <a:rPr lang="en-US" sz="1600" spc="-17" dirty="0"/>
              <a:t> ser native </a:t>
            </a:r>
            <a:r>
              <a:rPr lang="en-US" sz="1600" spc="-17" dirty="0" err="1"/>
              <a:t>en</a:t>
            </a:r>
            <a:r>
              <a:rPr lang="en-US" sz="1600" spc="-17" dirty="0"/>
              <a:t> la </a:t>
            </a:r>
            <a:r>
              <a:rPr lang="en-US" sz="1600" spc="-17" dirty="0" err="1"/>
              <a:t>nube</a:t>
            </a:r>
            <a:r>
              <a:rPr lang="en-US" sz="1600" spc="-17" dirty="0"/>
              <a:t>?</a:t>
            </a:r>
          </a:p>
          <a:p>
            <a:pPr marL="342900" indent="-342900">
              <a:buFont typeface="+mj-lt"/>
              <a:buAutoNum type="arabicPeriod"/>
            </a:pPr>
            <a:r>
              <a:rPr lang="en-US" sz="1600" spc="-17" dirty="0" err="1"/>
              <a:t>Capacidades</a:t>
            </a:r>
            <a:endParaRPr lang="en-US" sz="1600" spc="-17" dirty="0"/>
          </a:p>
          <a:p>
            <a:pPr marL="342900" indent="-342900">
              <a:buFont typeface="+mj-lt"/>
              <a:buAutoNum type="arabicPeriod"/>
            </a:pPr>
            <a:r>
              <a:rPr lang="en-US" sz="1600" spc="-17" dirty="0" err="1"/>
              <a:t>Centros</a:t>
            </a:r>
            <a:r>
              <a:rPr lang="en-US" sz="1600" spc="-17" dirty="0"/>
              <a:t> de </a:t>
            </a:r>
            <a:r>
              <a:rPr lang="en-US" sz="1600" spc="-17" dirty="0" err="1"/>
              <a:t>Datos</a:t>
            </a:r>
            <a:endParaRPr lang="en-US" sz="1600" spc="-17" dirty="0"/>
          </a:p>
          <a:p>
            <a:pPr marL="342900" indent="-342900">
              <a:buFont typeface="+mj-lt"/>
              <a:buAutoNum type="arabicPeriod"/>
            </a:pPr>
            <a:r>
              <a:rPr lang="en-US" sz="1600" spc="-17" dirty="0" err="1"/>
              <a:t>Servicios</a:t>
            </a:r>
            <a:endParaRPr lang="en-US" sz="1600" spc="-17" dirty="0"/>
          </a:p>
          <a:p>
            <a:pPr marL="342900" indent="-342900">
              <a:buFont typeface="+mj-lt"/>
              <a:buAutoNum type="arabicPeriod"/>
            </a:pPr>
            <a:r>
              <a:rPr lang="en-US" sz="1600" spc="-17" dirty="0" err="1"/>
              <a:t>Beneficios</a:t>
            </a:r>
            <a:br>
              <a:rPr lang="en-US" sz="1600" spc="-17" dirty="0"/>
            </a:br>
            <a:br>
              <a:rPr lang="en-US" sz="1600" spc="-17" dirty="0"/>
            </a:br>
            <a:endParaRPr lang="en-US" sz="1600" dirty="0"/>
          </a:p>
        </p:txBody>
      </p:sp>
    </p:spTree>
    <p:extLst>
      <p:ext uri="{BB962C8B-B14F-4D97-AF65-F5344CB8AC3E}">
        <p14:creationId xmlns:p14="http://schemas.microsoft.com/office/powerpoint/2010/main" val="601886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CA10D18-C46A-4918-A8B6-D301865A4B2B}"/>
              </a:ext>
            </a:extLst>
          </p:cNvPr>
          <p:cNvSpPr>
            <a:spLocks noGrp="1"/>
          </p:cNvSpPr>
          <p:nvPr>
            <p:ph type="ftr" sz="quarter" idx="10"/>
          </p:nvPr>
        </p:nvSpPr>
        <p:spPr/>
        <p:txBody>
          <a:bodyPr/>
          <a:lstStyle/>
          <a:p>
            <a:r>
              <a:rPr lang="en-US"/>
              <a:t>Group Name / DOC ID / Month XX, 2017 / © 2017 IBM Corporation</a:t>
            </a:r>
          </a:p>
        </p:txBody>
      </p:sp>
      <p:sp>
        <p:nvSpPr>
          <p:cNvPr id="3" name="Slide Number Placeholder 2">
            <a:extLst>
              <a:ext uri="{FF2B5EF4-FFF2-40B4-BE49-F238E27FC236}">
                <a16:creationId xmlns:a16="http://schemas.microsoft.com/office/drawing/2014/main" id="{2608EF8F-8940-44A5-89C4-8DA98239BF55}"/>
              </a:ext>
            </a:extLst>
          </p:cNvPr>
          <p:cNvSpPr>
            <a:spLocks noGrp="1"/>
          </p:cNvSpPr>
          <p:nvPr>
            <p:ph type="sldNum" sz="quarter" idx="11"/>
          </p:nvPr>
        </p:nvSpPr>
        <p:spPr/>
        <p:txBody>
          <a:bodyPr/>
          <a:lstStyle/>
          <a:p>
            <a:fld id="{3FD999D4-B456-9943-89B7-30D56181CE18}" type="slidenum">
              <a:rPr lang="en-US" smtClean="0"/>
              <a:t>3</a:t>
            </a:fld>
            <a:endParaRPr lang="en-US"/>
          </a:p>
        </p:txBody>
      </p:sp>
      <p:sp>
        <p:nvSpPr>
          <p:cNvPr id="4" name="Title 3">
            <a:extLst>
              <a:ext uri="{FF2B5EF4-FFF2-40B4-BE49-F238E27FC236}">
                <a16:creationId xmlns:a16="http://schemas.microsoft.com/office/drawing/2014/main" id="{1D39BB55-D18F-4AA3-91EB-A3963CED6632}"/>
              </a:ext>
            </a:extLst>
          </p:cNvPr>
          <p:cNvSpPr>
            <a:spLocks noGrp="1"/>
          </p:cNvSpPr>
          <p:nvPr>
            <p:ph type="title"/>
          </p:nvPr>
        </p:nvSpPr>
        <p:spPr>
          <a:xfrm>
            <a:off x="228599" y="201168"/>
            <a:ext cx="8828903" cy="602021"/>
          </a:xfrm>
        </p:spPr>
        <p:txBody>
          <a:bodyPr/>
          <a:lstStyle/>
          <a:p>
            <a:r>
              <a:rPr lang="es-MX" dirty="0">
                <a:solidFill>
                  <a:srgbClr val="00B4A0"/>
                </a:solidFill>
                <a:latin typeface="Helvetica Light" charset="0"/>
                <a:ea typeface="Helvetica Light" charset="0"/>
                <a:cs typeface="Helvetica Light" charset="0"/>
              </a:rPr>
              <a:t>¿Qué es el cómputo en la nube?</a:t>
            </a:r>
            <a:endParaRPr lang="en-US" dirty="0">
              <a:solidFill>
                <a:srgbClr val="00B4A0"/>
              </a:solidFill>
              <a:latin typeface="Helvetica Light" charset="0"/>
              <a:ea typeface="Helvetica Light" charset="0"/>
              <a:cs typeface="Helvetica Light" charset="0"/>
            </a:endParaRPr>
          </a:p>
        </p:txBody>
      </p:sp>
      <p:sp>
        <p:nvSpPr>
          <p:cNvPr id="5" name="Rectangle 4">
            <a:extLst>
              <a:ext uri="{FF2B5EF4-FFF2-40B4-BE49-F238E27FC236}">
                <a16:creationId xmlns:a16="http://schemas.microsoft.com/office/drawing/2014/main" id="{B42CF43B-4024-4FA1-A4B1-194730BFD85E}"/>
              </a:ext>
            </a:extLst>
          </p:cNvPr>
          <p:cNvSpPr/>
          <p:nvPr/>
        </p:nvSpPr>
        <p:spPr>
          <a:xfrm>
            <a:off x="914399" y="1162050"/>
            <a:ext cx="6858001" cy="2554545"/>
          </a:xfrm>
          <a:prstGeom prst="rect">
            <a:avLst/>
          </a:prstGeom>
        </p:spPr>
        <p:txBody>
          <a:bodyPr wrap="square">
            <a:spAutoFit/>
          </a:bodyPr>
          <a:lstStyle/>
          <a:p>
            <a:pPr marL="285750" indent="-285750">
              <a:buFont typeface="Arial" panose="020B0604020202020204" pitchFamily="34" charset="0"/>
              <a:buChar char="•"/>
            </a:pPr>
            <a:r>
              <a:rPr lang="es-ES" sz="2000" dirty="0">
                <a:solidFill>
                  <a:schemeClr val="bg2"/>
                </a:solidFill>
                <a:latin typeface="Arial" panose="020B0604020202020204" pitchFamily="34" charset="0"/>
              </a:rPr>
              <a:t>modelo de prestación de servicios de negocio y tecnología</a:t>
            </a:r>
          </a:p>
          <a:p>
            <a:pPr marL="285750" indent="-285750">
              <a:buFont typeface="Arial" panose="020B0604020202020204" pitchFamily="34" charset="0"/>
              <a:buChar char="•"/>
            </a:pPr>
            <a:r>
              <a:rPr lang="es-ES" sz="2000" dirty="0">
                <a:solidFill>
                  <a:schemeClr val="bg2"/>
                </a:solidFill>
                <a:latin typeface="Arial" panose="020B0604020202020204" pitchFamily="34" charset="0"/>
              </a:rPr>
              <a:t>permite acceso a un catálogo de servicios estandarizados </a:t>
            </a:r>
          </a:p>
          <a:p>
            <a:pPr marL="285750" indent="-285750">
              <a:buFont typeface="Arial" panose="020B0604020202020204" pitchFamily="34" charset="0"/>
              <a:buChar char="•"/>
            </a:pPr>
            <a:r>
              <a:rPr lang="es-ES" sz="2000" dirty="0">
                <a:solidFill>
                  <a:schemeClr val="bg2"/>
                </a:solidFill>
                <a:latin typeface="Arial" panose="020B0604020202020204" pitchFamily="34" charset="0"/>
              </a:rPr>
              <a:t>Permite responder de forma flexible y adaptativa, para demandas no previsibles o de picos de trabajo</a:t>
            </a:r>
          </a:p>
          <a:p>
            <a:pPr marL="285750" indent="-285750">
              <a:buFont typeface="Arial" panose="020B0604020202020204" pitchFamily="34" charset="0"/>
              <a:buChar char="•"/>
            </a:pPr>
            <a:r>
              <a:rPr lang="es-ES" sz="2000" dirty="0">
                <a:solidFill>
                  <a:schemeClr val="bg2"/>
                </a:solidFill>
                <a:latin typeface="Arial" panose="020B0604020202020204" pitchFamily="34" charset="0"/>
              </a:rPr>
              <a:t>pagar únicamente por el consumo efectuado, o incluso gratuitamente</a:t>
            </a:r>
            <a:endParaRPr lang="en-US" sz="2000" dirty="0">
              <a:solidFill>
                <a:schemeClr val="bg2"/>
              </a:solidFill>
            </a:endParaRPr>
          </a:p>
        </p:txBody>
      </p:sp>
    </p:spTree>
    <p:extLst>
      <p:ext uri="{BB962C8B-B14F-4D97-AF65-F5344CB8AC3E}">
        <p14:creationId xmlns:p14="http://schemas.microsoft.com/office/powerpoint/2010/main" val="24243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r">
              <a:buClr>
                <a:srgbClr val="000000"/>
              </a:buClr>
              <a:buSzPct val="25000"/>
            </a:pPr>
            <a:r>
              <a:rPr lang="en-US" sz="875"/>
              <a:t> </a:t>
            </a:r>
            <a:r>
              <a:rPr lang="en-US" sz="1000">
                <a:solidFill>
                  <a:schemeClr val="lt1"/>
                </a:solidFill>
              </a:rPr>
              <a:t> 9/22/17</a:t>
            </a:r>
            <a:r>
              <a:rPr lang="en-US" sz="875"/>
              <a:t>  </a:t>
            </a:r>
            <a:r>
              <a:rPr lang="en-US" sz="1000">
                <a:solidFill>
                  <a:schemeClr val="lt1"/>
                </a:solidFill>
              </a:rPr>
              <a:t> |</a:t>
            </a:r>
            <a:r>
              <a:rPr lang="en-US" sz="875"/>
              <a:t>  </a:t>
            </a:r>
            <a:fld id="{00000000-1234-1234-1234-123412341234}" type="slidenum">
              <a:rPr lang="en-US" sz="1000" smtClean="0">
                <a:solidFill>
                  <a:schemeClr val="lt1"/>
                </a:solidFill>
              </a:rPr>
              <a:pPr algn="r">
                <a:buClr>
                  <a:srgbClr val="000000"/>
                </a:buClr>
                <a:buSzPct val="25000"/>
              </a:pPr>
              <a:t>4</a:t>
            </a:fld>
            <a:endParaRPr lang="en-US" sz="1000">
              <a:solidFill>
                <a:schemeClr val="lt1"/>
              </a:solidFill>
            </a:endParaRPr>
          </a:p>
        </p:txBody>
      </p:sp>
      <p:sp>
        <p:nvSpPr>
          <p:cNvPr id="4" name="Title 3">
            <a:extLst>
              <a:ext uri="{FF2B5EF4-FFF2-40B4-BE49-F238E27FC236}">
                <a16:creationId xmlns:a16="http://schemas.microsoft.com/office/drawing/2014/main" id="{29CAADDB-137B-42BD-A494-0F1270BA487A}"/>
              </a:ext>
            </a:extLst>
          </p:cNvPr>
          <p:cNvSpPr txBox="1">
            <a:spLocks/>
          </p:cNvSpPr>
          <p:nvPr/>
        </p:nvSpPr>
        <p:spPr>
          <a:xfrm>
            <a:off x="228600" y="249570"/>
            <a:ext cx="8686800" cy="1178397"/>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a:lstStyle>
          <a:p>
            <a:r>
              <a:rPr lang="es-MX" sz="2000">
                <a:solidFill>
                  <a:srgbClr val="00B4A0"/>
                </a:solidFill>
                <a:latin typeface="Helvetica Light" charset="0"/>
                <a:ea typeface="Helvetica Light" charset="0"/>
                <a:cs typeface="Helvetica Light" charset="0"/>
              </a:rPr>
              <a:t>IBM </a:t>
            </a:r>
            <a:r>
              <a:rPr lang="es-MX" sz="2000" dirty="0">
                <a:solidFill>
                  <a:srgbClr val="00B4A0"/>
                </a:solidFill>
                <a:latin typeface="Helvetica Light" charset="0"/>
                <a:ea typeface="Helvetica Light" charset="0"/>
                <a:cs typeface="Helvetica Light" charset="0"/>
              </a:rPr>
              <a:t>Cloud es una nube de grado empresarial </a:t>
            </a:r>
            <a:r>
              <a:rPr lang="es-MX" sz="2000" dirty="0"/>
              <a:t>construida con el </a:t>
            </a:r>
            <a:r>
              <a:rPr lang="es-MX" sz="2000" dirty="0" err="1"/>
              <a:t>proposito</a:t>
            </a:r>
            <a:r>
              <a:rPr lang="es-MX" sz="2000" dirty="0"/>
              <a:t> de atender demanda intensiva de datos para Inteligencia Artificial y aplicaciones nativas en nube ejecutándose sobre infraestructura de próxima generación</a:t>
            </a:r>
          </a:p>
        </p:txBody>
      </p:sp>
      <p:pic>
        <p:nvPicPr>
          <p:cNvPr id="5" name="Online Media 1" title="The IBM Cloud: It’s Time">
            <a:hlinkClick r:id="" action="ppaction://media"/>
            <a:extLst>
              <a:ext uri="{FF2B5EF4-FFF2-40B4-BE49-F238E27FC236}">
                <a16:creationId xmlns:a16="http://schemas.microsoft.com/office/drawing/2014/main" id="{179FB68A-B54D-4A6F-AB5F-0B59D7C6D40A}"/>
              </a:ext>
            </a:extLst>
          </p:cNvPr>
          <p:cNvPicPr>
            <a:picLocks noRot="1" noChangeAspect="1"/>
          </p:cNvPicPr>
          <p:nvPr>
            <a:videoFile r:link="rId1"/>
          </p:nvPr>
        </p:nvPicPr>
        <p:blipFill>
          <a:blip r:embed="rId4"/>
          <a:stretch>
            <a:fillRect/>
          </a:stretch>
        </p:blipFill>
        <p:spPr>
          <a:xfrm>
            <a:off x="1628384" y="1552151"/>
            <a:ext cx="5940941" cy="3341779"/>
          </a:xfrm>
          <a:prstGeom prst="rect">
            <a:avLst/>
          </a:prstGeom>
          <a:ln>
            <a:noFill/>
          </a:ln>
          <a:effectLst>
            <a:glow rad="228600">
              <a:srgbClr val="FFFFFF">
                <a:alpha val="40000"/>
              </a:srgbClr>
            </a:glow>
          </a:effectLst>
          <a:scene3d>
            <a:camera prst="orthographicFront"/>
            <a:lightRig rig="threePt" dir="t">
              <a:rot lat="0" lon="0" rev="2100000"/>
            </a:lightRig>
          </a:scene3d>
          <a:sp3d>
            <a:bevelT w="152400" h="101600" prst="slope"/>
          </a:sp3d>
        </p:spPr>
      </p:pic>
    </p:spTree>
    <p:extLst>
      <p:ext uri="{BB962C8B-B14F-4D97-AF65-F5344CB8AC3E}">
        <p14:creationId xmlns:p14="http://schemas.microsoft.com/office/powerpoint/2010/main" val="649545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8" name="Title 3">
            <a:extLst>
              <a:ext uri="{FF2B5EF4-FFF2-40B4-BE49-F238E27FC236}">
                <a16:creationId xmlns:a16="http://schemas.microsoft.com/office/drawing/2014/main" id="{A22943E2-6609-44CC-88F4-C4D9DFF70004}"/>
              </a:ext>
            </a:extLst>
          </p:cNvPr>
          <p:cNvSpPr txBox="1">
            <a:spLocks/>
          </p:cNvSpPr>
          <p:nvPr/>
        </p:nvSpPr>
        <p:spPr>
          <a:xfrm>
            <a:off x="228599" y="201169"/>
            <a:ext cx="8177349" cy="1089470"/>
          </a:xfrm>
          <a:prstGeom prst="rect">
            <a:avLst/>
          </a:prstGeom>
        </p:spPr>
        <p:txBody>
          <a:bodyPr vert="horz" lIns="0" tIns="0" rIns="0" bIns="0" rtlCol="0" anchor="t" anchorCtr="0">
            <a:noAutofit/>
          </a:bodyPr>
          <a:lstStyle>
            <a:defPPr>
              <a:defRPr lang="en-US"/>
            </a:defPPr>
            <a:lvl1pPr defTabSz="457200">
              <a:lnSpc>
                <a:spcPts val="2600"/>
              </a:lnSpc>
              <a:spcBef>
                <a:spcPct val="0"/>
              </a:spcBef>
              <a:buNone/>
              <a:defRPr sz="2400">
                <a:solidFill>
                  <a:srgbClr val="00B4A0"/>
                </a:solidFill>
                <a:latin typeface="Helvetica Light" charset="0"/>
                <a:ea typeface="Helvetica Light" charset="0"/>
                <a:cs typeface="Helvetica Light" charset="0"/>
              </a:defRPr>
            </a:lvl1pPr>
          </a:lstStyle>
          <a:p>
            <a:r>
              <a:rPr lang="en-US" dirty="0"/>
              <a:t>IBM Cloud - </a:t>
            </a:r>
            <a:r>
              <a:rPr lang="en-US" dirty="0" err="1"/>
              <a:t>Servicios</a:t>
            </a:r>
            <a:endParaRPr lang="en-US" dirty="0"/>
          </a:p>
        </p:txBody>
      </p:sp>
      <p:sp>
        <p:nvSpPr>
          <p:cNvPr id="34" name="Shape 3321">
            <a:extLst>
              <a:ext uri="{FF2B5EF4-FFF2-40B4-BE49-F238E27FC236}">
                <a16:creationId xmlns:a16="http://schemas.microsoft.com/office/drawing/2014/main" id="{3780DE37-5CE2-4404-B1A4-43AAA25DD6A9}"/>
              </a:ext>
            </a:extLst>
          </p:cNvPr>
          <p:cNvSpPr/>
          <p:nvPr/>
        </p:nvSpPr>
        <p:spPr>
          <a:xfrm flipV="1">
            <a:off x="1653681" y="1048143"/>
            <a:ext cx="1257281" cy="0"/>
          </a:xfrm>
          <a:prstGeom prst="line">
            <a:avLst/>
          </a:prstGeom>
          <a:ln w="12700">
            <a:solidFill>
              <a:srgbClr val="808080"/>
            </a:solidFill>
            <a:miter lim="400000"/>
          </a:ln>
        </p:spPr>
        <p:txBody>
          <a:bodyPr lIns="45718" tIns="45718" rIns="45718" bIns="45718"/>
          <a:lstStyle/>
          <a:p>
            <a:pPr defTabSz="685783"/>
            <a:endParaRPr sz="1050">
              <a:solidFill>
                <a:prstClr val="black"/>
              </a:solidFill>
              <a:latin typeface="Arial"/>
              <a:cs typeface="Arial"/>
            </a:endParaRPr>
          </a:p>
        </p:txBody>
      </p:sp>
      <p:sp>
        <p:nvSpPr>
          <p:cNvPr id="35" name="TextBox 34">
            <a:extLst>
              <a:ext uri="{FF2B5EF4-FFF2-40B4-BE49-F238E27FC236}">
                <a16:creationId xmlns:a16="http://schemas.microsoft.com/office/drawing/2014/main" id="{9844A083-9042-40D6-A800-CAC235EF9F4B}"/>
              </a:ext>
            </a:extLst>
          </p:cNvPr>
          <p:cNvSpPr txBox="1"/>
          <p:nvPr/>
        </p:nvSpPr>
        <p:spPr>
          <a:xfrm>
            <a:off x="1641791" y="1124408"/>
            <a:ext cx="1536944" cy="253916"/>
          </a:xfrm>
          <a:prstGeom prst="rect">
            <a:avLst/>
          </a:prstGeom>
          <a:noFill/>
        </p:spPr>
        <p:txBody>
          <a:bodyPr wrap="square" rtlCol="0">
            <a:spAutoFit/>
          </a:bodyPr>
          <a:lstStyle/>
          <a:p>
            <a:pPr defTabSz="685783"/>
            <a:r>
              <a:rPr lang="en-US" sz="1050" b="1" dirty="0">
                <a:solidFill>
                  <a:schemeClr val="bg2"/>
                </a:solidFill>
                <a:latin typeface="Arial"/>
                <a:ea typeface="HelvNeue Light for IBM" charset="0"/>
                <a:cs typeface="Arial"/>
              </a:rPr>
              <a:t> </a:t>
            </a:r>
            <a:r>
              <a:rPr lang="en-US" sz="1050" b="1" dirty="0" err="1">
                <a:solidFill>
                  <a:schemeClr val="bg2"/>
                </a:solidFill>
                <a:latin typeface="Arial"/>
                <a:ea typeface="HelvNeue Light for IBM" charset="0"/>
                <a:cs typeface="Arial"/>
              </a:rPr>
              <a:t>Industria</a:t>
            </a:r>
            <a:endParaRPr lang="en-US" sz="1050" b="1" dirty="0">
              <a:solidFill>
                <a:schemeClr val="bg2"/>
              </a:solidFill>
              <a:latin typeface="Arial"/>
              <a:ea typeface="HelvNeue Light for IBM" charset="0"/>
              <a:cs typeface="Arial"/>
            </a:endParaRPr>
          </a:p>
        </p:txBody>
      </p:sp>
      <p:sp>
        <p:nvSpPr>
          <p:cNvPr id="36" name="TextBox 35">
            <a:extLst>
              <a:ext uri="{FF2B5EF4-FFF2-40B4-BE49-F238E27FC236}">
                <a16:creationId xmlns:a16="http://schemas.microsoft.com/office/drawing/2014/main" id="{A2752B88-2D45-4BAA-AE2A-270E7EC550AD}"/>
              </a:ext>
            </a:extLst>
          </p:cNvPr>
          <p:cNvSpPr txBox="1"/>
          <p:nvPr/>
        </p:nvSpPr>
        <p:spPr>
          <a:xfrm>
            <a:off x="1641790" y="3946078"/>
            <a:ext cx="1231569" cy="253916"/>
          </a:xfrm>
          <a:prstGeom prst="rect">
            <a:avLst/>
          </a:prstGeom>
          <a:noFill/>
        </p:spPr>
        <p:txBody>
          <a:bodyPr wrap="square" rtlCol="0">
            <a:spAutoFit/>
          </a:bodyPr>
          <a:lstStyle/>
          <a:p>
            <a:pPr defTabSz="685783"/>
            <a:r>
              <a:rPr lang="en-US" sz="1050" b="1" dirty="0" err="1">
                <a:solidFill>
                  <a:schemeClr val="bg2"/>
                </a:solidFill>
                <a:latin typeface="Arial"/>
                <a:ea typeface="HelvNeue Light for IBM" charset="0"/>
                <a:cs typeface="Arial"/>
              </a:rPr>
              <a:t>Infraestructura</a:t>
            </a:r>
            <a:endParaRPr lang="en-US" sz="1050" b="1" dirty="0">
              <a:solidFill>
                <a:schemeClr val="bg2"/>
              </a:solidFill>
              <a:latin typeface="Arial"/>
              <a:ea typeface="HelvNeue Light for IBM" charset="0"/>
              <a:cs typeface="Arial"/>
            </a:endParaRPr>
          </a:p>
        </p:txBody>
      </p:sp>
      <p:sp>
        <p:nvSpPr>
          <p:cNvPr id="37" name="Shape 3321">
            <a:extLst>
              <a:ext uri="{FF2B5EF4-FFF2-40B4-BE49-F238E27FC236}">
                <a16:creationId xmlns:a16="http://schemas.microsoft.com/office/drawing/2014/main" id="{A6633255-22EB-4D83-A0F4-E582ECC181C7}"/>
              </a:ext>
            </a:extLst>
          </p:cNvPr>
          <p:cNvSpPr/>
          <p:nvPr/>
        </p:nvSpPr>
        <p:spPr>
          <a:xfrm>
            <a:off x="1653681" y="3642068"/>
            <a:ext cx="1257281" cy="0"/>
          </a:xfrm>
          <a:prstGeom prst="line">
            <a:avLst/>
          </a:prstGeom>
          <a:ln w="12700">
            <a:solidFill>
              <a:srgbClr val="808080"/>
            </a:solidFill>
            <a:miter lim="400000"/>
          </a:ln>
        </p:spPr>
        <p:txBody>
          <a:bodyPr lIns="45718" tIns="45718" rIns="45718" bIns="45718"/>
          <a:lstStyle/>
          <a:p>
            <a:pPr defTabSz="685783"/>
            <a:endParaRPr sz="1050">
              <a:solidFill>
                <a:prstClr val="black"/>
              </a:solidFill>
              <a:latin typeface="Arial"/>
              <a:cs typeface="Arial"/>
            </a:endParaRPr>
          </a:p>
        </p:txBody>
      </p:sp>
      <p:sp>
        <p:nvSpPr>
          <p:cNvPr id="38" name="TextBox 37">
            <a:extLst>
              <a:ext uri="{FF2B5EF4-FFF2-40B4-BE49-F238E27FC236}">
                <a16:creationId xmlns:a16="http://schemas.microsoft.com/office/drawing/2014/main" id="{A1B93C60-5173-42CC-B6BF-6A5443D30842}"/>
              </a:ext>
            </a:extLst>
          </p:cNvPr>
          <p:cNvSpPr txBox="1"/>
          <p:nvPr/>
        </p:nvSpPr>
        <p:spPr>
          <a:xfrm>
            <a:off x="1641791" y="2929512"/>
            <a:ext cx="1231568" cy="415498"/>
          </a:xfrm>
          <a:prstGeom prst="rect">
            <a:avLst/>
          </a:prstGeom>
          <a:noFill/>
        </p:spPr>
        <p:txBody>
          <a:bodyPr wrap="square" rtlCol="0">
            <a:spAutoFit/>
          </a:bodyPr>
          <a:lstStyle/>
          <a:p>
            <a:pPr defTabSz="685783"/>
            <a:r>
              <a:rPr lang="en-US" sz="1050" b="1" dirty="0" err="1">
                <a:solidFill>
                  <a:schemeClr val="bg2"/>
                </a:solidFill>
                <a:latin typeface="Arial"/>
                <a:ea typeface="HelvNeue Light for IBM" charset="0"/>
                <a:cs typeface="Arial"/>
              </a:rPr>
              <a:t>Herramientas</a:t>
            </a:r>
            <a:r>
              <a:rPr lang="en-US" sz="1050" b="1" dirty="0">
                <a:solidFill>
                  <a:schemeClr val="bg2"/>
                </a:solidFill>
                <a:latin typeface="Arial"/>
                <a:ea typeface="HelvNeue Light for IBM" charset="0"/>
                <a:cs typeface="Arial"/>
              </a:rPr>
              <a:t> de </a:t>
            </a:r>
            <a:r>
              <a:rPr lang="en-US" sz="1050" b="1" dirty="0" err="1">
                <a:solidFill>
                  <a:schemeClr val="bg2"/>
                </a:solidFill>
                <a:latin typeface="Arial"/>
                <a:ea typeface="HelvNeue Light for IBM" charset="0"/>
                <a:cs typeface="Arial"/>
              </a:rPr>
              <a:t>Desarrollo</a:t>
            </a:r>
            <a:endParaRPr lang="en-US" sz="1050" b="1" dirty="0">
              <a:solidFill>
                <a:schemeClr val="bg2"/>
              </a:solidFill>
              <a:latin typeface="Arial"/>
              <a:ea typeface="HelvNeue Light for IBM" charset="0"/>
              <a:cs typeface="Arial"/>
            </a:endParaRPr>
          </a:p>
        </p:txBody>
      </p:sp>
      <p:sp>
        <p:nvSpPr>
          <p:cNvPr id="39" name="Shape 3321">
            <a:extLst>
              <a:ext uri="{FF2B5EF4-FFF2-40B4-BE49-F238E27FC236}">
                <a16:creationId xmlns:a16="http://schemas.microsoft.com/office/drawing/2014/main" id="{41564C1B-0B75-48F6-BE67-0B678FDA2AC7}"/>
              </a:ext>
            </a:extLst>
          </p:cNvPr>
          <p:cNvSpPr/>
          <p:nvPr/>
        </p:nvSpPr>
        <p:spPr>
          <a:xfrm flipV="1">
            <a:off x="1653681" y="1628729"/>
            <a:ext cx="1257281" cy="0"/>
          </a:xfrm>
          <a:prstGeom prst="line">
            <a:avLst/>
          </a:prstGeom>
          <a:ln w="12700">
            <a:solidFill>
              <a:srgbClr val="808080"/>
            </a:solidFill>
            <a:miter lim="400000"/>
          </a:ln>
        </p:spPr>
        <p:txBody>
          <a:bodyPr lIns="45718" tIns="45718" rIns="45718" bIns="45718"/>
          <a:lstStyle/>
          <a:p>
            <a:pPr defTabSz="685783"/>
            <a:endParaRPr sz="1050">
              <a:solidFill>
                <a:prstClr val="black"/>
              </a:solidFill>
              <a:latin typeface="Arial"/>
              <a:cs typeface="Arial"/>
            </a:endParaRPr>
          </a:p>
        </p:txBody>
      </p:sp>
      <p:sp>
        <p:nvSpPr>
          <p:cNvPr id="40" name="Left Bracket 39">
            <a:extLst>
              <a:ext uri="{FF2B5EF4-FFF2-40B4-BE49-F238E27FC236}">
                <a16:creationId xmlns:a16="http://schemas.microsoft.com/office/drawing/2014/main" id="{351D9C5F-EE9B-4E11-AD45-A9608799EA93}"/>
              </a:ext>
            </a:extLst>
          </p:cNvPr>
          <p:cNvSpPr/>
          <p:nvPr/>
        </p:nvSpPr>
        <p:spPr>
          <a:xfrm>
            <a:off x="770181" y="965630"/>
            <a:ext cx="186115" cy="3642347"/>
          </a:xfrm>
          <a:prstGeom prst="leftBracket">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14355"/>
            <a:endParaRPr lang="en-US" sz="1050">
              <a:solidFill>
                <a:srgbClr val="6D7777"/>
              </a:solidFill>
              <a:latin typeface="Arial"/>
              <a:cs typeface="Arial"/>
            </a:endParaRPr>
          </a:p>
        </p:txBody>
      </p:sp>
      <p:sp>
        <p:nvSpPr>
          <p:cNvPr id="41" name="TextBox 40">
            <a:extLst>
              <a:ext uri="{FF2B5EF4-FFF2-40B4-BE49-F238E27FC236}">
                <a16:creationId xmlns:a16="http://schemas.microsoft.com/office/drawing/2014/main" id="{5F308F90-18A9-4EA8-8D60-F71C87E78AA7}"/>
              </a:ext>
            </a:extLst>
          </p:cNvPr>
          <p:cNvSpPr txBox="1"/>
          <p:nvPr/>
        </p:nvSpPr>
        <p:spPr>
          <a:xfrm>
            <a:off x="1641791" y="1770456"/>
            <a:ext cx="1231568" cy="738664"/>
          </a:xfrm>
          <a:prstGeom prst="rect">
            <a:avLst/>
          </a:prstGeom>
          <a:noFill/>
        </p:spPr>
        <p:txBody>
          <a:bodyPr wrap="square" rtlCol="0">
            <a:spAutoFit/>
          </a:bodyPr>
          <a:lstStyle/>
          <a:p>
            <a:pPr defTabSz="685783"/>
            <a:r>
              <a:rPr lang="en-US" sz="1050" b="1" dirty="0" err="1">
                <a:solidFill>
                  <a:schemeClr val="bg2"/>
                </a:solidFill>
                <a:latin typeface="Arial"/>
                <a:ea typeface="HelvNeue Light for IBM" charset="0"/>
                <a:cs typeface="Arial"/>
              </a:rPr>
              <a:t>Cognitivos</a:t>
            </a:r>
            <a:endParaRPr lang="en-US" sz="1050" b="1" dirty="0">
              <a:solidFill>
                <a:schemeClr val="bg2"/>
              </a:solidFill>
              <a:latin typeface="Arial"/>
              <a:ea typeface="HelvNeue Light for IBM" charset="0"/>
              <a:cs typeface="Arial"/>
            </a:endParaRPr>
          </a:p>
          <a:p>
            <a:pPr defTabSz="685783"/>
            <a:r>
              <a:rPr lang="en-US" sz="1050" b="1" dirty="0">
                <a:solidFill>
                  <a:schemeClr val="bg2"/>
                </a:solidFill>
                <a:latin typeface="Arial"/>
                <a:ea typeface="HelvNeue Light for IBM" charset="0"/>
                <a:cs typeface="Arial"/>
              </a:rPr>
              <a:t> </a:t>
            </a:r>
          </a:p>
          <a:p>
            <a:pPr defTabSz="685783"/>
            <a:r>
              <a:rPr lang="en-US" sz="1050" b="1" dirty="0" err="1">
                <a:solidFill>
                  <a:schemeClr val="bg2"/>
                </a:solidFill>
                <a:latin typeface="Arial"/>
                <a:ea typeface="HelvNeue Light for IBM" charset="0"/>
                <a:cs typeface="Arial"/>
              </a:rPr>
              <a:t>Datos</a:t>
            </a:r>
            <a:r>
              <a:rPr lang="en-US" sz="1050" b="1" dirty="0">
                <a:solidFill>
                  <a:schemeClr val="bg2"/>
                </a:solidFill>
                <a:latin typeface="Arial"/>
                <a:ea typeface="HelvNeue Light for IBM" charset="0"/>
                <a:cs typeface="Arial"/>
              </a:rPr>
              <a:t> &amp; </a:t>
            </a:r>
            <a:r>
              <a:rPr lang="en-US" sz="1050" b="1" dirty="0" err="1">
                <a:solidFill>
                  <a:schemeClr val="bg2"/>
                </a:solidFill>
                <a:latin typeface="Arial"/>
                <a:ea typeface="HelvNeue Light for IBM" charset="0"/>
                <a:cs typeface="Arial"/>
              </a:rPr>
              <a:t>Análisis</a:t>
            </a:r>
            <a:endParaRPr lang="en-US" sz="1050" b="1" dirty="0">
              <a:solidFill>
                <a:schemeClr val="bg2"/>
              </a:solidFill>
              <a:latin typeface="Arial"/>
              <a:ea typeface="HelvNeue Light for IBM" charset="0"/>
              <a:cs typeface="Arial"/>
            </a:endParaRPr>
          </a:p>
        </p:txBody>
      </p:sp>
      <p:sp>
        <p:nvSpPr>
          <p:cNvPr id="42" name="Shape 3321">
            <a:extLst>
              <a:ext uri="{FF2B5EF4-FFF2-40B4-BE49-F238E27FC236}">
                <a16:creationId xmlns:a16="http://schemas.microsoft.com/office/drawing/2014/main" id="{97670D91-00CA-4C47-9B0C-675534B6376D}"/>
              </a:ext>
            </a:extLst>
          </p:cNvPr>
          <p:cNvSpPr/>
          <p:nvPr/>
        </p:nvSpPr>
        <p:spPr>
          <a:xfrm>
            <a:off x="1653681" y="2626688"/>
            <a:ext cx="1257281" cy="0"/>
          </a:xfrm>
          <a:prstGeom prst="line">
            <a:avLst/>
          </a:prstGeom>
          <a:ln w="12700">
            <a:solidFill>
              <a:srgbClr val="808080"/>
            </a:solidFill>
            <a:miter lim="400000"/>
          </a:ln>
        </p:spPr>
        <p:txBody>
          <a:bodyPr lIns="45718" tIns="45718" rIns="45718" bIns="45718"/>
          <a:lstStyle/>
          <a:p>
            <a:pPr defTabSz="685783"/>
            <a:endParaRPr sz="1050">
              <a:solidFill>
                <a:prstClr val="black"/>
              </a:solidFill>
              <a:latin typeface="Arial"/>
              <a:cs typeface="Arial"/>
            </a:endParaRPr>
          </a:p>
        </p:txBody>
      </p:sp>
      <p:grpSp>
        <p:nvGrpSpPr>
          <p:cNvPr id="43" name="Group 42">
            <a:extLst>
              <a:ext uri="{FF2B5EF4-FFF2-40B4-BE49-F238E27FC236}">
                <a16:creationId xmlns:a16="http://schemas.microsoft.com/office/drawing/2014/main" id="{D881CAE6-0D64-49D8-A197-B3082FA58C5D}"/>
              </a:ext>
            </a:extLst>
          </p:cNvPr>
          <p:cNvGrpSpPr/>
          <p:nvPr/>
        </p:nvGrpSpPr>
        <p:grpSpPr>
          <a:xfrm>
            <a:off x="2990330" y="3636489"/>
            <a:ext cx="5341136" cy="497623"/>
            <a:chOff x="2166377" y="3274275"/>
            <a:chExt cx="4955623" cy="548640"/>
          </a:xfrm>
          <a:solidFill>
            <a:schemeClr val="tx1">
              <a:lumMod val="85000"/>
              <a:lumOff val="15000"/>
            </a:schemeClr>
          </a:solidFill>
        </p:grpSpPr>
        <p:sp>
          <p:nvSpPr>
            <p:cNvPr id="44" name="Shape 3333">
              <a:extLst>
                <a:ext uri="{FF2B5EF4-FFF2-40B4-BE49-F238E27FC236}">
                  <a16:creationId xmlns:a16="http://schemas.microsoft.com/office/drawing/2014/main" id="{92F507C6-B0C9-4A84-BA60-144FA35E8A21}"/>
                </a:ext>
              </a:extLst>
            </p:cNvPr>
            <p:cNvSpPr/>
            <p:nvPr/>
          </p:nvSpPr>
          <p:spPr>
            <a:xfrm>
              <a:off x="2166377" y="3274275"/>
              <a:ext cx="1623635" cy="548640"/>
            </a:xfrm>
            <a:prstGeom prst="rect">
              <a:avLst/>
            </a:prstGeom>
            <a:grpFill/>
            <a:ln w="12700" cap="flat">
              <a:noFill/>
              <a:miter lim="400000"/>
            </a:ln>
            <a:effectLst/>
          </p:spPr>
          <p:txBody>
            <a:bodyPr wrap="square" lIns="50800" tIns="50800" rIns="50800" bIns="50800" numCol="1" anchor="t">
              <a:noAutofit/>
            </a:bodyP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endParaRPr sz="105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45" name="Shape 3333">
              <a:extLst>
                <a:ext uri="{FF2B5EF4-FFF2-40B4-BE49-F238E27FC236}">
                  <a16:creationId xmlns:a16="http://schemas.microsoft.com/office/drawing/2014/main" id="{DF23258D-4620-4756-BD46-D27489D0559C}"/>
                </a:ext>
              </a:extLst>
            </p:cNvPr>
            <p:cNvSpPr/>
            <p:nvPr/>
          </p:nvSpPr>
          <p:spPr>
            <a:xfrm>
              <a:off x="3826766" y="3274275"/>
              <a:ext cx="1629242" cy="548640"/>
            </a:xfrm>
            <a:prstGeom prst="rect">
              <a:avLst/>
            </a:prstGeom>
            <a:grpFill/>
            <a:ln w="12700" cap="flat">
              <a:noFill/>
              <a:miter lim="400000"/>
            </a:ln>
            <a:effectLst/>
          </p:spPr>
          <p:txBody>
            <a:bodyPr wrap="square" lIns="50800" tIns="50800" rIns="50800" bIns="50800" numCol="1" anchor="t">
              <a:noAutofit/>
            </a:bodyP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endParaRPr sz="105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46" name="Shape 3333">
              <a:extLst>
                <a:ext uri="{FF2B5EF4-FFF2-40B4-BE49-F238E27FC236}">
                  <a16:creationId xmlns:a16="http://schemas.microsoft.com/office/drawing/2014/main" id="{137A88A3-6490-47F2-8CB4-15070E6E7E74}"/>
                </a:ext>
              </a:extLst>
            </p:cNvPr>
            <p:cNvSpPr/>
            <p:nvPr/>
          </p:nvSpPr>
          <p:spPr>
            <a:xfrm>
              <a:off x="5498365" y="3274275"/>
              <a:ext cx="1623635" cy="548640"/>
            </a:xfrm>
            <a:prstGeom prst="rect">
              <a:avLst/>
            </a:prstGeom>
            <a:grpFill/>
            <a:ln w="12700" cap="flat">
              <a:noFill/>
              <a:miter lim="400000"/>
            </a:ln>
            <a:effectLst/>
          </p:spPr>
          <p:txBody>
            <a:bodyPr wrap="square" lIns="50800" tIns="50800" rIns="50800" bIns="50800" numCol="1" anchor="t">
              <a:noAutofit/>
            </a:bodyP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endParaRPr sz="105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47" name="Shape 3334">
              <a:extLst>
                <a:ext uri="{FF2B5EF4-FFF2-40B4-BE49-F238E27FC236}">
                  <a16:creationId xmlns:a16="http://schemas.microsoft.com/office/drawing/2014/main" id="{74642264-C306-45A7-B346-6F7BA3507885}"/>
                </a:ext>
              </a:extLst>
            </p:cNvPr>
            <p:cNvSpPr/>
            <p:nvPr/>
          </p:nvSpPr>
          <p:spPr>
            <a:xfrm>
              <a:off x="2473936" y="3312615"/>
              <a:ext cx="987347" cy="178149"/>
            </a:xfrm>
            <a:prstGeom prst="rect">
              <a:avLst/>
            </a:prstGeom>
            <a:grp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algn="ctr" defTabSz="457154">
                <a:defRPr sz="3000">
                  <a:solidFill>
                    <a:srgbClr val="FFFFFF"/>
                  </a:solidFill>
                  <a:latin typeface="HelvNeue Bold for IBM"/>
                  <a:ea typeface="HelvNeue Bold for IBM"/>
                  <a:cs typeface="HelvNeue Bold for IBM"/>
                  <a:sym typeface="HelvNeue Bold for IBM"/>
                </a:defRPr>
              </a:pPr>
              <a:r>
                <a:rPr lang="en-US" sz="1050" b="1" dirty="0">
                  <a:solidFill>
                    <a:srgbClr val="FFFFFF"/>
                  </a:solidFill>
                  <a:latin typeface="Arial"/>
                  <a:ea typeface="Calibri" charset="0"/>
                  <a:cs typeface="Arial"/>
                  <a:sym typeface="HelvNeue Bold for IBM"/>
                </a:rPr>
                <a:t>Compute</a:t>
              </a:r>
              <a:endParaRPr sz="1050" b="1" dirty="0">
                <a:solidFill>
                  <a:srgbClr val="FFFFFF"/>
                </a:solidFill>
                <a:latin typeface="Arial"/>
                <a:ea typeface="Calibri" charset="0"/>
                <a:cs typeface="Arial"/>
                <a:sym typeface="HelvNeue Bold for IBM"/>
              </a:endParaRPr>
            </a:p>
          </p:txBody>
        </p:sp>
        <p:sp>
          <p:nvSpPr>
            <p:cNvPr id="48" name="Shape 3334">
              <a:extLst>
                <a:ext uri="{FF2B5EF4-FFF2-40B4-BE49-F238E27FC236}">
                  <a16:creationId xmlns:a16="http://schemas.microsoft.com/office/drawing/2014/main" id="{2CD7E4C1-C2FE-401A-B7D6-DECD5D8357A6}"/>
                </a:ext>
              </a:extLst>
            </p:cNvPr>
            <p:cNvSpPr/>
            <p:nvPr/>
          </p:nvSpPr>
          <p:spPr>
            <a:xfrm>
              <a:off x="4146790" y="3323252"/>
              <a:ext cx="987667" cy="178149"/>
            </a:xfrm>
            <a:prstGeom prst="rect">
              <a:avLst/>
            </a:prstGeom>
            <a:grp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algn="ctr" defTabSz="457154">
                <a:defRPr sz="3000">
                  <a:solidFill>
                    <a:srgbClr val="FFFFFF"/>
                  </a:solidFill>
                  <a:latin typeface="HelvNeue Bold for IBM"/>
                  <a:ea typeface="HelvNeue Bold for IBM"/>
                  <a:cs typeface="HelvNeue Bold for IBM"/>
                  <a:sym typeface="HelvNeue Bold for IBM"/>
                </a:defRPr>
              </a:pPr>
              <a:r>
                <a:rPr lang="en-US" sz="1050" b="1" dirty="0">
                  <a:solidFill>
                    <a:srgbClr val="FFFFFF"/>
                  </a:solidFill>
                  <a:latin typeface="Arial"/>
                  <a:ea typeface="Calibri" charset="0"/>
                  <a:cs typeface="Arial"/>
                  <a:sym typeface="HelvNeue Bold for IBM"/>
                </a:rPr>
                <a:t>Storage</a:t>
              </a:r>
              <a:endParaRPr sz="1050" b="1" dirty="0">
                <a:solidFill>
                  <a:srgbClr val="FFFFFF"/>
                </a:solidFill>
                <a:latin typeface="Arial"/>
                <a:ea typeface="Calibri" charset="0"/>
                <a:cs typeface="Arial"/>
                <a:sym typeface="HelvNeue Bold for IBM"/>
              </a:endParaRPr>
            </a:p>
          </p:txBody>
        </p:sp>
        <p:sp>
          <p:nvSpPr>
            <p:cNvPr id="49" name="Shape 3334">
              <a:extLst>
                <a:ext uri="{FF2B5EF4-FFF2-40B4-BE49-F238E27FC236}">
                  <a16:creationId xmlns:a16="http://schemas.microsoft.com/office/drawing/2014/main" id="{2FD3E758-438D-4AD0-B15A-24FF3A3A5D07}"/>
                </a:ext>
              </a:extLst>
            </p:cNvPr>
            <p:cNvSpPr/>
            <p:nvPr/>
          </p:nvSpPr>
          <p:spPr>
            <a:xfrm>
              <a:off x="5816348" y="3312613"/>
              <a:ext cx="987667" cy="178149"/>
            </a:xfrm>
            <a:prstGeom prst="rect">
              <a:avLst/>
            </a:prstGeom>
            <a:grp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algn="ctr" defTabSz="457154">
                <a:defRPr sz="3000">
                  <a:solidFill>
                    <a:srgbClr val="FFFFFF"/>
                  </a:solidFill>
                  <a:latin typeface="HelvNeue Bold for IBM"/>
                  <a:ea typeface="HelvNeue Bold for IBM"/>
                  <a:cs typeface="HelvNeue Bold for IBM"/>
                  <a:sym typeface="HelvNeue Bold for IBM"/>
                </a:defRPr>
              </a:pPr>
              <a:r>
                <a:rPr lang="en-US" sz="1050" b="1" dirty="0">
                  <a:solidFill>
                    <a:srgbClr val="FFFFFF"/>
                  </a:solidFill>
                  <a:latin typeface="Arial"/>
                  <a:ea typeface="Calibri" charset="0"/>
                  <a:cs typeface="Arial"/>
                  <a:sym typeface="HelvNeue Bold for IBM"/>
                </a:rPr>
                <a:t>Network</a:t>
              </a:r>
              <a:endParaRPr sz="1050" b="1" dirty="0">
                <a:solidFill>
                  <a:srgbClr val="FFFFFF"/>
                </a:solidFill>
                <a:latin typeface="Arial"/>
                <a:ea typeface="Calibri" charset="0"/>
                <a:cs typeface="Arial"/>
                <a:sym typeface="HelvNeue Bold for IBM"/>
              </a:endParaRPr>
            </a:p>
          </p:txBody>
        </p:sp>
      </p:grpSp>
      <p:sp>
        <p:nvSpPr>
          <p:cNvPr id="50" name="Shape 3339">
            <a:extLst>
              <a:ext uri="{FF2B5EF4-FFF2-40B4-BE49-F238E27FC236}">
                <a16:creationId xmlns:a16="http://schemas.microsoft.com/office/drawing/2014/main" id="{B04A39F0-1014-45CF-9F3E-7649CB24A242}"/>
              </a:ext>
            </a:extLst>
          </p:cNvPr>
          <p:cNvSpPr/>
          <p:nvPr/>
        </p:nvSpPr>
        <p:spPr>
          <a:xfrm>
            <a:off x="2992091" y="4174109"/>
            <a:ext cx="3992654" cy="421310"/>
          </a:xfrm>
          <a:prstGeom prst="rect">
            <a:avLst/>
          </a:prstGeom>
          <a:solidFill>
            <a:schemeClr val="tx1">
              <a:lumMod val="85000"/>
              <a:lumOff val="15000"/>
            </a:schemeClr>
          </a:solidFill>
          <a:ln w="12700">
            <a:miter lim="400000"/>
          </a:ln>
        </p:spPr>
        <p:txBody>
          <a:bodyPr lIns="50800" tIns="50800" rIns="50800" bIns="50800" anchor="ctr"/>
          <a:lstStyle/>
          <a:p>
            <a:pPr algn="ctr" defTabSz="457154">
              <a:defRPr sz="3000">
                <a:solidFill>
                  <a:srgbClr val="FFFFFF"/>
                </a:solidFill>
                <a:latin typeface="HelvNeue Bold for IBM"/>
                <a:ea typeface="HelvNeue Bold for IBM"/>
                <a:cs typeface="HelvNeue Bold for IBM"/>
                <a:sym typeface="HelvNeue Bold for IBM"/>
              </a:defRPr>
            </a:pPr>
            <a:endParaRPr lang="en-US" sz="1050" b="1" dirty="0">
              <a:solidFill>
                <a:srgbClr val="FFFFFF"/>
              </a:solidFill>
              <a:latin typeface="Arial"/>
              <a:ea typeface="Calibri" charset="0"/>
              <a:cs typeface="Arial"/>
              <a:sym typeface="HelvNeue Bold for IBM"/>
            </a:endParaRPr>
          </a:p>
        </p:txBody>
      </p:sp>
      <p:sp>
        <p:nvSpPr>
          <p:cNvPr id="51" name="Rectangle 50">
            <a:extLst>
              <a:ext uri="{FF2B5EF4-FFF2-40B4-BE49-F238E27FC236}">
                <a16:creationId xmlns:a16="http://schemas.microsoft.com/office/drawing/2014/main" id="{77CC5261-FB1E-42BA-BDA9-3296A409B51F}"/>
              </a:ext>
            </a:extLst>
          </p:cNvPr>
          <p:cNvSpPr/>
          <p:nvPr/>
        </p:nvSpPr>
        <p:spPr>
          <a:xfrm>
            <a:off x="3385533" y="4163179"/>
            <a:ext cx="587020" cy="253916"/>
          </a:xfrm>
          <a:prstGeom prst="rect">
            <a:avLst/>
          </a:prstGeom>
          <a:noFill/>
        </p:spPr>
        <p:txBody>
          <a:bodyPr wrap="none">
            <a:spAutoFit/>
          </a:bodyPr>
          <a:lstStyle/>
          <a:p>
            <a:pPr defTabSz="914355"/>
            <a:r>
              <a:rPr lang="en-US" sz="1050" b="1" dirty="0">
                <a:solidFill>
                  <a:srgbClr val="FFFFFF"/>
                </a:solidFill>
                <a:latin typeface="Arial"/>
                <a:ea typeface="Calibri" charset="0"/>
                <a:cs typeface="Arial"/>
                <a:sym typeface="HelvNeue Bold for IBM"/>
              </a:rPr>
              <a:t>Public</a:t>
            </a:r>
            <a:endParaRPr lang="en-US" sz="1050" dirty="0">
              <a:solidFill>
                <a:srgbClr val="6D7777"/>
              </a:solidFill>
              <a:latin typeface="Arial"/>
              <a:ea typeface="Calibri" charset="0"/>
              <a:cs typeface="Arial"/>
            </a:endParaRPr>
          </a:p>
        </p:txBody>
      </p:sp>
      <p:sp>
        <p:nvSpPr>
          <p:cNvPr id="52" name="Rectangle 51">
            <a:extLst>
              <a:ext uri="{FF2B5EF4-FFF2-40B4-BE49-F238E27FC236}">
                <a16:creationId xmlns:a16="http://schemas.microsoft.com/office/drawing/2014/main" id="{414DF2DB-D495-4A18-968F-A9C79CD2FBE8}"/>
              </a:ext>
            </a:extLst>
          </p:cNvPr>
          <p:cNvSpPr/>
          <p:nvPr/>
        </p:nvSpPr>
        <p:spPr>
          <a:xfrm>
            <a:off x="5346706" y="4163179"/>
            <a:ext cx="829073" cy="253916"/>
          </a:xfrm>
          <a:prstGeom prst="rect">
            <a:avLst/>
          </a:prstGeom>
          <a:noFill/>
        </p:spPr>
        <p:txBody>
          <a:bodyPr wrap="none">
            <a:spAutoFit/>
          </a:bodyPr>
          <a:lstStyle/>
          <a:p>
            <a:pPr defTabSz="914355"/>
            <a:r>
              <a:rPr lang="en-US" sz="1050" b="1" dirty="0">
                <a:solidFill>
                  <a:srgbClr val="FFFFFF"/>
                </a:solidFill>
                <a:latin typeface="Arial"/>
                <a:ea typeface="Calibri" charset="0"/>
                <a:cs typeface="Arial"/>
                <a:sym typeface="HelvNeue Bold for IBM"/>
              </a:rPr>
              <a:t>Dedicated</a:t>
            </a:r>
            <a:endParaRPr lang="en-US" sz="1050" dirty="0">
              <a:solidFill>
                <a:srgbClr val="6D7777"/>
              </a:solidFill>
              <a:latin typeface="Arial"/>
              <a:ea typeface="Calibri" charset="0"/>
              <a:cs typeface="Arial"/>
            </a:endParaRPr>
          </a:p>
        </p:txBody>
      </p:sp>
      <p:sp>
        <p:nvSpPr>
          <p:cNvPr id="53" name="Rectangle 52">
            <a:extLst>
              <a:ext uri="{FF2B5EF4-FFF2-40B4-BE49-F238E27FC236}">
                <a16:creationId xmlns:a16="http://schemas.microsoft.com/office/drawing/2014/main" id="{8958DAA3-A924-4F4C-9E63-FEAFE8D5CB6A}"/>
              </a:ext>
            </a:extLst>
          </p:cNvPr>
          <p:cNvSpPr/>
          <p:nvPr/>
        </p:nvSpPr>
        <p:spPr>
          <a:xfrm>
            <a:off x="3288702" y="4347061"/>
            <a:ext cx="934871" cy="253916"/>
          </a:xfrm>
          <a:prstGeom prst="rect">
            <a:avLst/>
          </a:prstGeom>
          <a:noFill/>
        </p:spPr>
        <p:txBody>
          <a:bodyPr wrap="none">
            <a:spAutoFit/>
          </a:bodyPr>
          <a:lstStyle/>
          <a:p>
            <a:pPr defTabSz="914355"/>
            <a:r>
              <a:rPr lang="en-US" sz="1050" i="1" dirty="0">
                <a:solidFill>
                  <a:srgbClr val="6D7777">
                    <a:lumMod val="20000"/>
                    <a:lumOff val="80000"/>
                  </a:srgbClr>
                </a:solidFill>
                <a:latin typeface="Arial"/>
                <a:ea typeface="Calibri" charset="0"/>
                <a:cs typeface="Arial"/>
                <a:sym typeface="HelvNeue Bold for IBM"/>
              </a:rPr>
              <a:t>Multi-Tenant</a:t>
            </a:r>
            <a:endParaRPr lang="en-US" sz="1050" dirty="0">
              <a:solidFill>
                <a:srgbClr val="6D7777">
                  <a:lumMod val="20000"/>
                  <a:lumOff val="80000"/>
                </a:srgbClr>
              </a:solidFill>
              <a:latin typeface="Arial"/>
              <a:ea typeface="Calibri" charset="0"/>
              <a:cs typeface="Arial"/>
            </a:endParaRPr>
          </a:p>
        </p:txBody>
      </p:sp>
      <p:sp>
        <p:nvSpPr>
          <p:cNvPr id="54" name="Rectangle 53">
            <a:extLst>
              <a:ext uri="{FF2B5EF4-FFF2-40B4-BE49-F238E27FC236}">
                <a16:creationId xmlns:a16="http://schemas.microsoft.com/office/drawing/2014/main" id="{C9DDCE2B-1F8B-4B9F-B751-910DF40AC52E}"/>
              </a:ext>
            </a:extLst>
          </p:cNvPr>
          <p:cNvSpPr/>
          <p:nvPr/>
        </p:nvSpPr>
        <p:spPr>
          <a:xfrm>
            <a:off x="5370652" y="4355081"/>
            <a:ext cx="1026243" cy="253916"/>
          </a:xfrm>
          <a:prstGeom prst="rect">
            <a:avLst/>
          </a:prstGeom>
          <a:noFill/>
        </p:spPr>
        <p:txBody>
          <a:bodyPr wrap="none">
            <a:spAutoFit/>
          </a:bodyPr>
          <a:lstStyle/>
          <a:p>
            <a:pPr defTabSz="914355"/>
            <a:r>
              <a:rPr lang="en-US" sz="1050" i="1" dirty="0">
                <a:solidFill>
                  <a:srgbClr val="6D7777">
                    <a:lumMod val="20000"/>
                    <a:lumOff val="80000"/>
                  </a:srgbClr>
                </a:solidFill>
                <a:latin typeface="Arial"/>
                <a:ea typeface="Calibri" charset="0"/>
                <a:cs typeface="Arial"/>
                <a:sym typeface="HelvNeue Bold for IBM"/>
              </a:rPr>
              <a:t>Single-Tenant</a:t>
            </a:r>
            <a:endParaRPr lang="en-US" sz="1050" dirty="0">
              <a:solidFill>
                <a:srgbClr val="6D7777">
                  <a:lumMod val="20000"/>
                  <a:lumOff val="80000"/>
                </a:srgbClr>
              </a:solidFill>
              <a:latin typeface="Arial"/>
              <a:ea typeface="Calibri" charset="0"/>
              <a:cs typeface="Arial"/>
            </a:endParaRPr>
          </a:p>
        </p:txBody>
      </p:sp>
      <p:sp>
        <p:nvSpPr>
          <p:cNvPr id="55" name="Shape 3341">
            <a:extLst>
              <a:ext uri="{FF2B5EF4-FFF2-40B4-BE49-F238E27FC236}">
                <a16:creationId xmlns:a16="http://schemas.microsoft.com/office/drawing/2014/main" id="{CC8430C5-EE49-4213-A180-F913C21766ED}"/>
              </a:ext>
            </a:extLst>
          </p:cNvPr>
          <p:cNvSpPr/>
          <p:nvPr/>
        </p:nvSpPr>
        <p:spPr>
          <a:xfrm>
            <a:off x="2986207" y="3086122"/>
            <a:ext cx="1303708" cy="411480"/>
          </a:xfrm>
          <a:prstGeom prst="rect">
            <a:avLst/>
          </a:prstGeom>
          <a:solidFill>
            <a:schemeClr val="accent1">
              <a:lumMod val="50000"/>
            </a:schemeClr>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Containers</a:t>
            </a:r>
          </a:p>
        </p:txBody>
      </p:sp>
      <p:sp>
        <p:nvSpPr>
          <p:cNvPr id="56" name="Shape 3341">
            <a:extLst>
              <a:ext uri="{FF2B5EF4-FFF2-40B4-BE49-F238E27FC236}">
                <a16:creationId xmlns:a16="http://schemas.microsoft.com/office/drawing/2014/main" id="{DCBC4E29-B6E0-4873-989B-F90B85C68147}"/>
              </a:ext>
            </a:extLst>
          </p:cNvPr>
          <p:cNvSpPr/>
          <p:nvPr/>
        </p:nvSpPr>
        <p:spPr>
          <a:xfrm>
            <a:off x="4329006" y="3086122"/>
            <a:ext cx="1303708" cy="411480"/>
          </a:xfrm>
          <a:prstGeom prst="rect">
            <a:avLst/>
          </a:prstGeom>
          <a:solidFill>
            <a:schemeClr val="accent1">
              <a:lumMod val="50000"/>
            </a:schemeClr>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Cloud Foundry</a:t>
            </a:r>
          </a:p>
        </p:txBody>
      </p:sp>
      <p:sp>
        <p:nvSpPr>
          <p:cNvPr id="57" name="Shape 3341">
            <a:extLst>
              <a:ext uri="{FF2B5EF4-FFF2-40B4-BE49-F238E27FC236}">
                <a16:creationId xmlns:a16="http://schemas.microsoft.com/office/drawing/2014/main" id="{428133FE-27F1-4BEA-99BF-C5DB4860E55C}"/>
              </a:ext>
            </a:extLst>
          </p:cNvPr>
          <p:cNvSpPr/>
          <p:nvPr/>
        </p:nvSpPr>
        <p:spPr>
          <a:xfrm>
            <a:off x="5671806" y="3086122"/>
            <a:ext cx="1303708" cy="411480"/>
          </a:xfrm>
          <a:prstGeom prst="rect">
            <a:avLst/>
          </a:prstGeom>
          <a:solidFill>
            <a:schemeClr val="accent1">
              <a:lumMod val="50000"/>
            </a:schemeClr>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Event-Driven</a:t>
            </a:r>
          </a:p>
        </p:txBody>
      </p:sp>
      <p:sp>
        <p:nvSpPr>
          <p:cNvPr id="58" name="Shape 3341">
            <a:extLst>
              <a:ext uri="{FF2B5EF4-FFF2-40B4-BE49-F238E27FC236}">
                <a16:creationId xmlns:a16="http://schemas.microsoft.com/office/drawing/2014/main" id="{8171A57A-4FD1-4937-A34B-C877E0C5AE9A}"/>
              </a:ext>
            </a:extLst>
          </p:cNvPr>
          <p:cNvSpPr/>
          <p:nvPr/>
        </p:nvSpPr>
        <p:spPr>
          <a:xfrm>
            <a:off x="7019470" y="3086122"/>
            <a:ext cx="1322057" cy="411480"/>
          </a:xfrm>
          <a:prstGeom prst="rect">
            <a:avLst/>
          </a:prstGeom>
          <a:solidFill>
            <a:schemeClr val="accent1">
              <a:lumMod val="50000"/>
            </a:schemeClr>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Run-Times</a:t>
            </a:r>
            <a:endPar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59" name="Shape 3333">
            <a:extLst>
              <a:ext uri="{FF2B5EF4-FFF2-40B4-BE49-F238E27FC236}">
                <a16:creationId xmlns:a16="http://schemas.microsoft.com/office/drawing/2014/main" id="{F27F3157-0962-4367-84CA-A6B8501CE4F1}"/>
              </a:ext>
            </a:extLst>
          </p:cNvPr>
          <p:cNvSpPr/>
          <p:nvPr/>
        </p:nvSpPr>
        <p:spPr>
          <a:xfrm>
            <a:off x="7016307" y="4174109"/>
            <a:ext cx="1318350" cy="420763"/>
          </a:xfrm>
          <a:prstGeom prst="rect">
            <a:avLst/>
          </a:prstGeom>
          <a:solidFill>
            <a:schemeClr val="tx1">
              <a:lumMod val="50000"/>
              <a:lumOff val="50000"/>
            </a:schemeClr>
          </a:solidFill>
          <a:ln w="12700" cap="flat">
            <a:noFill/>
            <a:miter lim="400000"/>
          </a:ln>
          <a:effectLst/>
        </p:spPr>
        <p:txBody>
          <a:bodyPr wrap="square" lIns="50800" tIns="50800" rIns="50800" bIns="50800" numCol="1" anchor="ctr">
            <a:noAutofit/>
          </a:bodyP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endParaRPr sz="105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60" name="Rectangle 59">
            <a:extLst>
              <a:ext uri="{FF2B5EF4-FFF2-40B4-BE49-F238E27FC236}">
                <a16:creationId xmlns:a16="http://schemas.microsoft.com/office/drawing/2014/main" id="{04B2B9E8-6A34-42C6-A269-398F7284CE0D}"/>
              </a:ext>
            </a:extLst>
          </p:cNvPr>
          <p:cNvSpPr/>
          <p:nvPr/>
        </p:nvSpPr>
        <p:spPr>
          <a:xfrm>
            <a:off x="7396483" y="4163179"/>
            <a:ext cx="535724" cy="253916"/>
          </a:xfrm>
          <a:prstGeom prst="rect">
            <a:avLst/>
          </a:prstGeom>
          <a:noFill/>
        </p:spPr>
        <p:txBody>
          <a:bodyPr wrap="none">
            <a:spAutoFit/>
          </a:bodyPr>
          <a:lstStyle/>
          <a:p>
            <a:pPr defTabSz="914355"/>
            <a:r>
              <a:rPr lang="en-US" sz="1050" b="1" dirty="0">
                <a:solidFill>
                  <a:srgbClr val="FFFFFF"/>
                </a:solidFill>
                <a:latin typeface="Arial"/>
                <a:ea typeface="Calibri" charset="0"/>
                <a:cs typeface="Arial"/>
                <a:sym typeface="HelvNeue Bold for IBM"/>
              </a:rPr>
              <a:t>Local</a:t>
            </a:r>
            <a:endParaRPr lang="en-US" sz="1050" dirty="0">
              <a:solidFill>
                <a:srgbClr val="6D7777"/>
              </a:solidFill>
              <a:latin typeface="Arial"/>
              <a:ea typeface="Calibri" charset="0"/>
              <a:cs typeface="Arial"/>
            </a:endParaRPr>
          </a:p>
        </p:txBody>
      </p:sp>
      <p:sp>
        <p:nvSpPr>
          <p:cNvPr id="61" name="Rectangle 60">
            <a:extLst>
              <a:ext uri="{FF2B5EF4-FFF2-40B4-BE49-F238E27FC236}">
                <a16:creationId xmlns:a16="http://schemas.microsoft.com/office/drawing/2014/main" id="{DC4D8D97-E81B-49B9-857D-7AC995D03E88}"/>
              </a:ext>
            </a:extLst>
          </p:cNvPr>
          <p:cNvSpPr/>
          <p:nvPr/>
        </p:nvSpPr>
        <p:spPr>
          <a:xfrm>
            <a:off x="4512095" y="4593578"/>
            <a:ext cx="885179" cy="253916"/>
          </a:xfrm>
          <a:prstGeom prst="rect">
            <a:avLst/>
          </a:prstGeom>
          <a:noFill/>
        </p:spPr>
        <p:txBody>
          <a:bodyPr wrap="none">
            <a:spAutoFit/>
          </a:bodyPr>
          <a:lstStyle/>
          <a:p>
            <a:pPr defTabSz="914355"/>
            <a:r>
              <a:rPr lang="en-US" sz="1050" b="1" dirty="0">
                <a:solidFill>
                  <a:schemeClr val="bg2"/>
                </a:solidFill>
                <a:latin typeface="Arial"/>
                <a:ea typeface="Arial" charset="0"/>
                <a:cs typeface="Arial"/>
                <a:sym typeface="HelvNeue Bold for IBM"/>
              </a:rPr>
              <a:t>IBM  Cloud</a:t>
            </a:r>
            <a:endParaRPr lang="en-US" sz="1050" b="1" dirty="0">
              <a:solidFill>
                <a:schemeClr val="bg2"/>
              </a:solidFill>
              <a:latin typeface="Arial"/>
              <a:cs typeface="Arial"/>
            </a:endParaRPr>
          </a:p>
        </p:txBody>
      </p:sp>
      <p:grpSp>
        <p:nvGrpSpPr>
          <p:cNvPr id="62" name="Group 61">
            <a:extLst>
              <a:ext uri="{FF2B5EF4-FFF2-40B4-BE49-F238E27FC236}">
                <a16:creationId xmlns:a16="http://schemas.microsoft.com/office/drawing/2014/main" id="{124E08A2-0949-4F6F-9445-DF3C5F92DE81}"/>
              </a:ext>
            </a:extLst>
          </p:cNvPr>
          <p:cNvGrpSpPr/>
          <p:nvPr/>
        </p:nvGrpSpPr>
        <p:grpSpPr>
          <a:xfrm>
            <a:off x="3016105" y="1044961"/>
            <a:ext cx="5325840" cy="401145"/>
            <a:chOff x="3513141" y="1310812"/>
            <a:chExt cx="6495832" cy="617329"/>
          </a:xfrm>
          <a:solidFill>
            <a:schemeClr val="accent1"/>
          </a:solidFill>
        </p:grpSpPr>
        <p:sp>
          <p:nvSpPr>
            <p:cNvPr id="63" name="Shape 3324">
              <a:extLst>
                <a:ext uri="{FF2B5EF4-FFF2-40B4-BE49-F238E27FC236}">
                  <a16:creationId xmlns:a16="http://schemas.microsoft.com/office/drawing/2014/main" id="{A001552B-7B82-4035-8B1D-F92FAD8C23F1}"/>
                </a:ext>
              </a:extLst>
            </p:cNvPr>
            <p:cNvSpPr/>
            <p:nvPr/>
          </p:nvSpPr>
          <p:spPr>
            <a:xfrm>
              <a:off x="3513141" y="1310812"/>
              <a:ext cx="1205780" cy="617329"/>
            </a:xfrm>
            <a:prstGeom prst="rect">
              <a:avLst/>
            </a:prstGeom>
            <a:grpFill/>
            <a:ln w="12700">
              <a:miter lim="400000"/>
            </a:ln>
          </p:spPr>
          <p:txBody>
            <a:bodyPr lIns="0" tIns="0" rIns="0" bIns="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err="1">
                  <a:solidFill>
                    <a:prstClr val="white"/>
                  </a:solidFill>
                  <a:effectLst>
                    <a:outerShdw blurRad="50800" dist="38100" dir="2700000" algn="tl" rotWithShape="0">
                      <a:prstClr val="black">
                        <a:alpha val="40000"/>
                      </a:prstClr>
                    </a:outerShdw>
                  </a:effectLst>
                  <a:latin typeface="Arial"/>
                  <a:ea typeface="Calibri" charset="0"/>
                  <a:cs typeface="Arial"/>
                  <a:sym typeface="HelvNeue Light for IBM"/>
                </a:rPr>
                <a:t>IoT</a:t>
              </a:r>
              <a:endParaRPr sz="1050" b="1" dirty="0">
                <a:solidFill>
                  <a:prstClr val="white"/>
                </a:solidFill>
                <a:effectLst>
                  <a:outerShdw blurRad="50800" dist="38100" dir="2700000" algn="tl" rotWithShape="0">
                    <a:prstClr val="black">
                      <a:alpha val="40000"/>
                    </a:prstClr>
                  </a:outerShdw>
                </a:effectLst>
                <a:latin typeface="Arial"/>
                <a:ea typeface="Calibri" charset="0"/>
                <a:cs typeface="Arial"/>
                <a:sym typeface="HelvNeue Light for IBM"/>
              </a:endParaRPr>
            </a:p>
          </p:txBody>
        </p:sp>
        <p:sp>
          <p:nvSpPr>
            <p:cNvPr id="64" name="Shape 3324">
              <a:extLst>
                <a:ext uri="{FF2B5EF4-FFF2-40B4-BE49-F238E27FC236}">
                  <a16:creationId xmlns:a16="http://schemas.microsoft.com/office/drawing/2014/main" id="{891F5AA3-47CB-44AF-AE64-FFB0495139C9}"/>
                </a:ext>
              </a:extLst>
            </p:cNvPr>
            <p:cNvSpPr/>
            <p:nvPr/>
          </p:nvSpPr>
          <p:spPr>
            <a:xfrm>
              <a:off x="4835654" y="1310812"/>
              <a:ext cx="1205780" cy="617329"/>
            </a:xfrm>
            <a:prstGeom prst="rect">
              <a:avLst/>
            </a:prstGeom>
            <a:grpFill/>
            <a:ln w="12700">
              <a:miter lim="400000"/>
            </a:ln>
            <a:effectLst/>
          </p:spPr>
          <p:txBody>
            <a:bodyPr lIns="0" tIns="0" rIns="0" bIns="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Block</a:t>
              </a:r>
              <a:b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b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Chain</a:t>
              </a:r>
              <a:endParaRPr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65" name="Shape 3324">
              <a:extLst>
                <a:ext uri="{FF2B5EF4-FFF2-40B4-BE49-F238E27FC236}">
                  <a16:creationId xmlns:a16="http://schemas.microsoft.com/office/drawing/2014/main" id="{A7522DB9-2FA0-4906-B2CB-71248EE68F84}"/>
                </a:ext>
              </a:extLst>
            </p:cNvPr>
            <p:cNvSpPr/>
            <p:nvPr/>
          </p:nvSpPr>
          <p:spPr>
            <a:xfrm>
              <a:off x="6158167" y="1310812"/>
              <a:ext cx="1205780" cy="617328"/>
            </a:xfrm>
            <a:prstGeom prst="rect">
              <a:avLst/>
            </a:prstGeom>
            <a:grpFill/>
            <a:ln w="19050">
              <a:solidFill>
                <a:schemeClr val="bg2">
                  <a:lumMod val="50000"/>
                </a:schemeClr>
              </a:solidFill>
              <a:prstDash val="dash"/>
              <a:miter lim="400000"/>
            </a:ln>
          </p:spPr>
          <p:txBody>
            <a:bodyPr lIns="0" tIns="0" rIns="0" bIns="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Health</a:t>
              </a:r>
              <a:endParaRPr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66" name="Shape 3324">
              <a:extLst>
                <a:ext uri="{FF2B5EF4-FFF2-40B4-BE49-F238E27FC236}">
                  <a16:creationId xmlns:a16="http://schemas.microsoft.com/office/drawing/2014/main" id="{601BB455-4574-486A-9F1E-06BB08B59898}"/>
                </a:ext>
              </a:extLst>
            </p:cNvPr>
            <p:cNvSpPr/>
            <p:nvPr/>
          </p:nvSpPr>
          <p:spPr>
            <a:xfrm>
              <a:off x="7480680" y="1310812"/>
              <a:ext cx="1205780" cy="617328"/>
            </a:xfrm>
            <a:prstGeom prst="rect">
              <a:avLst/>
            </a:prstGeom>
            <a:grpFill/>
            <a:ln w="19050">
              <a:solidFill>
                <a:schemeClr val="bg2">
                  <a:lumMod val="50000"/>
                </a:schemeClr>
              </a:solidFill>
              <a:prstDash val="dash"/>
              <a:miter lim="400000"/>
            </a:ln>
          </p:spPr>
          <p:txBody>
            <a:bodyPr lIns="0" tIns="0" rIns="0" bIns="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Financial</a:t>
              </a:r>
            </a:p>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Services</a:t>
              </a:r>
              <a:endParaRPr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67" name="Shape 3324">
              <a:extLst>
                <a:ext uri="{FF2B5EF4-FFF2-40B4-BE49-F238E27FC236}">
                  <a16:creationId xmlns:a16="http://schemas.microsoft.com/office/drawing/2014/main" id="{53FEE9A7-B582-4EF3-86F0-AF99F5395066}"/>
                </a:ext>
              </a:extLst>
            </p:cNvPr>
            <p:cNvSpPr/>
            <p:nvPr/>
          </p:nvSpPr>
          <p:spPr>
            <a:xfrm>
              <a:off x="8803193" y="1310812"/>
              <a:ext cx="1205780" cy="617328"/>
            </a:xfrm>
            <a:prstGeom prst="rect">
              <a:avLst/>
            </a:prstGeom>
            <a:grpFill/>
            <a:ln w="19050">
              <a:solidFill>
                <a:schemeClr val="bg2">
                  <a:lumMod val="50000"/>
                </a:schemeClr>
              </a:solidFill>
              <a:prstDash val="dash"/>
              <a:miter lim="400000"/>
            </a:ln>
          </p:spPr>
          <p:txBody>
            <a:bodyPr lIns="0" tIns="0" rIns="0" bIns="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Media</a:t>
              </a:r>
              <a:endParaRPr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grpSp>
      <p:sp>
        <p:nvSpPr>
          <p:cNvPr id="68" name="Rectangle 67">
            <a:extLst>
              <a:ext uri="{FF2B5EF4-FFF2-40B4-BE49-F238E27FC236}">
                <a16:creationId xmlns:a16="http://schemas.microsoft.com/office/drawing/2014/main" id="{A836E7B3-9DC9-4CE3-A64B-638DBE916A5B}"/>
              </a:ext>
            </a:extLst>
          </p:cNvPr>
          <p:cNvSpPr/>
          <p:nvPr/>
        </p:nvSpPr>
        <p:spPr>
          <a:xfrm>
            <a:off x="7257636" y="4347061"/>
            <a:ext cx="1026243" cy="253916"/>
          </a:xfrm>
          <a:prstGeom prst="rect">
            <a:avLst/>
          </a:prstGeom>
          <a:noFill/>
        </p:spPr>
        <p:txBody>
          <a:bodyPr wrap="none">
            <a:spAutoFit/>
          </a:bodyPr>
          <a:lstStyle/>
          <a:p>
            <a:pPr defTabSz="914355"/>
            <a:r>
              <a:rPr lang="en-US" sz="1050" i="1" dirty="0">
                <a:solidFill>
                  <a:srgbClr val="6D7777">
                    <a:lumMod val="20000"/>
                    <a:lumOff val="80000"/>
                  </a:srgbClr>
                </a:solidFill>
                <a:latin typeface="Arial"/>
                <a:ea typeface="Calibri" charset="0"/>
                <a:cs typeface="Arial"/>
                <a:sym typeface="HelvNeue Bold for IBM"/>
              </a:rPr>
              <a:t>Single-Tenant</a:t>
            </a:r>
            <a:endParaRPr lang="en-US" sz="1050" dirty="0">
              <a:solidFill>
                <a:srgbClr val="6D7777">
                  <a:lumMod val="20000"/>
                  <a:lumOff val="80000"/>
                </a:srgbClr>
              </a:solidFill>
              <a:latin typeface="Arial"/>
              <a:ea typeface="Calibri" charset="0"/>
              <a:cs typeface="Arial"/>
            </a:endParaRPr>
          </a:p>
        </p:txBody>
      </p:sp>
      <p:sp>
        <p:nvSpPr>
          <p:cNvPr id="69" name="Rectangle 68">
            <a:extLst>
              <a:ext uri="{FF2B5EF4-FFF2-40B4-BE49-F238E27FC236}">
                <a16:creationId xmlns:a16="http://schemas.microsoft.com/office/drawing/2014/main" id="{91BE3BA7-B7A9-4CBF-AF55-2DAF7BCCC554}"/>
              </a:ext>
            </a:extLst>
          </p:cNvPr>
          <p:cNvSpPr/>
          <p:nvPr/>
        </p:nvSpPr>
        <p:spPr>
          <a:xfrm>
            <a:off x="7316364" y="4574372"/>
            <a:ext cx="558166" cy="253916"/>
          </a:xfrm>
          <a:prstGeom prst="rect">
            <a:avLst/>
          </a:prstGeom>
          <a:noFill/>
        </p:spPr>
        <p:txBody>
          <a:bodyPr wrap="none">
            <a:spAutoFit/>
          </a:bodyPr>
          <a:lstStyle/>
          <a:p>
            <a:pPr defTabSz="914355"/>
            <a:r>
              <a:rPr lang="en-US" sz="1050" b="1" dirty="0">
                <a:solidFill>
                  <a:schemeClr val="bg2"/>
                </a:solidFill>
                <a:latin typeface="Arial"/>
                <a:ea typeface="Arial" charset="0"/>
                <a:cs typeface="Arial"/>
                <a:sym typeface="HelvNeue Bold for IBM"/>
              </a:rPr>
              <a:t>Client</a:t>
            </a:r>
            <a:endParaRPr lang="en-US" sz="1050" b="1" dirty="0">
              <a:solidFill>
                <a:schemeClr val="bg2"/>
              </a:solidFill>
              <a:latin typeface="Arial"/>
              <a:cs typeface="Arial"/>
            </a:endParaRPr>
          </a:p>
        </p:txBody>
      </p:sp>
      <p:sp>
        <p:nvSpPr>
          <p:cNvPr id="70" name="Rectangle 69">
            <a:extLst>
              <a:ext uri="{FF2B5EF4-FFF2-40B4-BE49-F238E27FC236}">
                <a16:creationId xmlns:a16="http://schemas.microsoft.com/office/drawing/2014/main" id="{8642048A-0179-47CB-BB62-FA9C488AEFA4}"/>
              </a:ext>
            </a:extLst>
          </p:cNvPr>
          <p:cNvSpPr/>
          <p:nvPr/>
        </p:nvSpPr>
        <p:spPr>
          <a:xfrm>
            <a:off x="4197005" y="3897699"/>
            <a:ext cx="495328" cy="161583"/>
          </a:xfrm>
          <a:prstGeom prst="rect">
            <a:avLst/>
          </a:prstGeom>
          <a:noFill/>
        </p:spPr>
        <p:txBody>
          <a:bodyPr wrap="none" lIns="0" tIns="0" rIns="0" bIns="0">
            <a:spAutoFit/>
          </a:bodyPr>
          <a:lstStyle/>
          <a:p>
            <a:pPr defTabSz="914355"/>
            <a:r>
              <a:rPr lang="en-US" sz="1050" i="1" dirty="0">
                <a:solidFill>
                  <a:srgbClr val="6D7777">
                    <a:lumMod val="20000"/>
                    <a:lumOff val="80000"/>
                  </a:srgbClr>
                </a:solidFill>
                <a:latin typeface="Arial"/>
                <a:ea typeface="Calibri" charset="0"/>
                <a:cs typeface="Arial"/>
                <a:sym typeface="HelvNeue Bold for IBM"/>
              </a:rPr>
              <a:t>VMware</a:t>
            </a:r>
          </a:p>
        </p:txBody>
      </p:sp>
      <p:sp>
        <p:nvSpPr>
          <p:cNvPr id="71" name="Rectangle 70">
            <a:extLst>
              <a:ext uri="{FF2B5EF4-FFF2-40B4-BE49-F238E27FC236}">
                <a16:creationId xmlns:a16="http://schemas.microsoft.com/office/drawing/2014/main" id="{26E38615-CF62-44CB-A14A-3735CB7D6917}"/>
              </a:ext>
            </a:extLst>
          </p:cNvPr>
          <p:cNvSpPr/>
          <p:nvPr/>
        </p:nvSpPr>
        <p:spPr>
          <a:xfrm>
            <a:off x="3139602" y="3861150"/>
            <a:ext cx="464871" cy="232628"/>
          </a:xfrm>
          <a:prstGeom prst="rect">
            <a:avLst/>
          </a:prstGeom>
          <a:noFill/>
        </p:spPr>
        <p:txBody>
          <a:bodyPr wrap="none" lIns="0" tIns="0" rIns="0" bIns="0">
            <a:spAutoFit/>
          </a:bodyPr>
          <a:lstStyle/>
          <a:p>
            <a:pPr defTabSz="914355">
              <a:lnSpc>
                <a:spcPts val="855"/>
              </a:lnSpc>
            </a:pPr>
            <a:r>
              <a:rPr lang="en-US" sz="1050" i="1">
                <a:solidFill>
                  <a:srgbClr val="6D7777">
                    <a:lumMod val="20000"/>
                    <a:lumOff val="80000"/>
                  </a:srgbClr>
                </a:solidFill>
                <a:latin typeface="Arial"/>
                <a:ea typeface="Calibri" charset="0"/>
                <a:cs typeface="Arial"/>
                <a:sym typeface="HelvNeue Bold for IBM"/>
              </a:rPr>
              <a:t>Virtual</a:t>
            </a:r>
            <a:br>
              <a:rPr lang="en-US" sz="1050" i="1">
                <a:solidFill>
                  <a:srgbClr val="6D7777">
                    <a:lumMod val="20000"/>
                    <a:lumOff val="80000"/>
                  </a:srgbClr>
                </a:solidFill>
                <a:latin typeface="Arial"/>
                <a:ea typeface="Calibri" charset="0"/>
                <a:cs typeface="Arial"/>
                <a:sym typeface="HelvNeue Bold for IBM"/>
              </a:rPr>
            </a:br>
            <a:r>
              <a:rPr lang="en-US" sz="1050" i="1">
                <a:solidFill>
                  <a:srgbClr val="6D7777">
                    <a:lumMod val="20000"/>
                    <a:lumOff val="80000"/>
                  </a:srgbClr>
                </a:solidFill>
                <a:latin typeface="Arial"/>
                <a:ea typeface="Calibri" charset="0"/>
                <a:cs typeface="Arial"/>
                <a:sym typeface="HelvNeue Bold for IBM"/>
              </a:rPr>
              <a:t>Servers</a:t>
            </a:r>
            <a:endParaRPr lang="en-US" sz="1050" i="1" dirty="0">
              <a:solidFill>
                <a:srgbClr val="6D7777">
                  <a:lumMod val="20000"/>
                  <a:lumOff val="80000"/>
                </a:srgbClr>
              </a:solidFill>
              <a:latin typeface="Arial"/>
              <a:ea typeface="Calibri" charset="0"/>
              <a:cs typeface="Arial"/>
              <a:sym typeface="HelvNeue Bold for IBM"/>
            </a:endParaRPr>
          </a:p>
        </p:txBody>
      </p:sp>
      <p:sp>
        <p:nvSpPr>
          <p:cNvPr id="72" name="Rectangle 71">
            <a:extLst>
              <a:ext uri="{FF2B5EF4-FFF2-40B4-BE49-F238E27FC236}">
                <a16:creationId xmlns:a16="http://schemas.microsoft.com/office/drawing/2014/main" id="{B5E70555-CEB4-489D-8C91-D7D26C3B3FA0}"/>
              </a:ext>
            </a:extLst>
          </p:cNvPr>
          <p:cNvSpPr/>
          <p:nvPr/>
        </p:nvSpPr>
        <p:spPr>
          <a:xfrm>
            <a:off x="3673099" y="3861150"/>
            <a:ext cx="330220" cy="232628"/>
          </a:xfrm>
          <a:prstGeom prst="rect">
            <a:avLst/>
          </a:prstGeom>
          <a:noFill/>
        </p:spPr>
        <p:txBody>
          <a:bodyPr wrap="none" lIns="0" tIns="0" rIns="0" bIns="0">
            <a:spAutoFit/>
          </a:bodyPr>
          <a:lstStyle/>
          <a:p>
            <a:pPr algn="ctr" defTabSz="914355">
              <a:lnSpc>
                <a:spcPts val="855"/>
              </a:lnSpc>
            </a:pPr>
            <a:r>
              <a:rPr lang="en-US" sz="1050" i="1">
                <a:solidFill>
                  <a:srgbClr val="6D7777">
                    <a:lumMod val="20000"/>
                    <a:lumOff val="80000"/>
                  </a:srgbClr>
                </a:solidFill>
                <a:latin typeface="Arial"/>
                <a:ea typeface="Calibri" charset="0"/>
                <a:cs typeface="Arial"/>
                <a:sym typeface="HelvNeue Bold for IBM"/>
              </a:rPr>
              <a:t>Bare</a:t>
            </a:r>
            <a:br>
              <a:rPr lang="en-US" sz="1050" i="1">
                <a:solidFill>
                  <a:srgbClr val="6D7777">
                    <a:lumMod val="20000"/>
                    <a:lumOff val="80000"/>
                  </a:srgbClr>
                </a:solidFill>
                <a:latin typeface="Arial"/>
                <a:ea typeface="Calibri" charset="0"/>
                <a:cs typeface="Arial"/>
                <a:sym typeface="HelvNeue Bold for IBM"/>
              </a:rPr>
            </a:br>
            <a:r>
              <a:rPr lang="en-US" sz="1050" i="1">
                <a:solidFill>
                  <a:srgbClr val="6D7777">
                    <a:lumMod val="20000"/>
                    <a:lumOff val="80000"/>
                  </a:srgbClr>
                </a:solidFill>
                <a:latin typeface="Arial"/>
                <a:ea typeface="Calibri" charset="0"/>
                <a:cs typeface="Arial"/>
                <a:sym typeface="HelvNeue Bold for IBM"/>
              </a:rPr>
              <a:t>Metal</a:t>
            </a:r>
            <a:endParaRPr lang="en-US" sz="1050" i="1" dirty="0">
              <a:solidFill>
                <a:srgbClr val="6D7777">
                  <a:lumMod val="20000"/>
                  <a:lumOff val="80000"/>
                </a:srgbClr>
              </a:solidFill>
              <a:latin typeface="Arial"/>
              <a:ea typeface="Calibri" charset="0"/>
              <a:cs typeface="Arial"/>
              <a:sym typeface="HelvNeue Bold for IBM"/>
            </a:endParaRPr>
          </a:p>
        </p:txBody>
      </p:sp>
      <p:sp>
        <p:nvSpPr>
          <p:cNvPr id="73" name="Rectangle 72">
            <a:extLst>
              <a:ext uri="{FF2B5EF4-FFF2-40B4-BE49-F238E27FC236}">
                <a16:creationId xmlns:a16="http://schemas.microsoft.com/office/drawing/2014/main" id="{778374C7-2EEA-431F-921E-A1811B8DBD47}"/>
              </a:ext>
            </a:extLst>
          </p:cNvPr>
          <p:cNvSpPr/>
          <p:nvPr/>
        </p:nvSpPr>
        <p:spPr>
          <a:xfrm>
            <a:off x="6129928" y="3907224"/>
            <a:ext cx="218008" cy="161583"/>
          </a:xfrm>
          <a:prstGeom prst="rect">
            <a:avLst/>
          </a:prstGeom>
          <a:noFill/>
        </p:spPr>
        <p:txBody>
          <a:bodyPr wrap="none" lIns="0" tIns="0" rIns="0" bIns="0">
            <a:spAutoFit/>
          </a:bodyPr>
          <a:lstStyle/>
          <a:p>
            <a:pPr defTabSz="914355"/>
            <a:r>
              <a:rPr lang="en-US" sz="1050" i="1" dirty="0">
                <a:solidFill>
                  <a:srgbClr val="6D7777">
                    <a:lumMod val="20000"/>
                    <a:lumOff val="80000"/>
                  </a:srgbClr>
                </a:solidFill>
                <a:latin typeface="Arial"/>
                <a:ea typeface="Calibri" charset="0"/>
                <a:cs typeface="Arial"/>
                <a:sym typeface="HelvNeue Bold for IBM"/>
              </a:rPr>
              <a:t>File</a:t>
            </a:r>
          </a:p>
        </p:txBody>
      </p:sp>
      <p:sp>
        <p:nvSpPr>
          <p:cNvPr id="74" name="Rectangle 73">
            <a:extLst>
              <a:ext uri="{FF2B5EF4-FFF2-40B4-BE49-F238E27FC236}">
                <a16:creationId xmlns:a16="http://schemas.microsoft.com/office/drawing/2014/main" id="{97EFAC92-C642-4314-B4D8-3EE3AC212EEF}"/>
              </a:ext>
            </a:extLst>
          </p:cNvPr>
          <p:cNvSpPr/>
          <p:nvPr/>
        </p:nvSpPr>
        <p:spPr>
          <a:xfrm>
            <a:off x="4966931" y="3923574"/>
            <a:ext cx="330219" cy="117212"/>
          </a:xfrm>
          <a:prstGeom prst="rect">
            <a:avLst/>
          </a:prstGeom>
          <a:noFill/>
        </p:spPr>
        <p:txBody>
          <a:bodyPr wrap="none" lIns="0" tIns="0" rIns="0" bIns="0">
            <a:spAutoFit/>
          </a:bodyPr>
          <a:lstStyle/>
          <a:p>
            <a:pPr defTabSz="914355">
              <a:lnSpc>
                <a:spcPts val="855"/>
              </a:lnSpc>
            </a:pPr>
            <a:r>
              <a:rPr lang="en-US" sz="1050" i="1" dirty="0">
                <a:solidFill>
                  <a:srgbClr val="6D7777">
                    <a:lumMod val="20000"/>
                    <a:lumOff val="80000"/>
                  </a:srgbClr>
                </a:solidFill>
                <a:latin typeface="Arial"/>
                <a:ea typeface="Calibri" charset="0"/>
                <a:cs typeface="Arial"/>
                <a:sym typeface="HelvNeue Bold for IBM"/>
              </a:rPr>
              <a:t>Block</a:t>
            </a:r>
          </a:p>
        </p:txBody>
      </p:sp>
      <p:sp>
        <p:nvSpPr>
          <p:cNvPr id="75" name="Rectangle 74">
            <a:extLst>
              <a:ext uri="{FF2B5EF4-FFF2-40B4-BE49-F238E27FC236}">
                <a16:creationId xmlns:a16="http://schemas.microsoft.com/office/drawing/2014/main" id="{1D329085-2448-437F-BC01-B39DD1954E54}"/>
              </a:ext>
            </a:extLst>
          </p:cNvPr>
          <p:cNvSpPr/>
          <p:nvPr/>
        </p:nvSpPr>
        <p:spPr>
          <a:xfrm>
            <a:off x="5452688" y="3923574"/>
            <a:ext cx="389530" cy="117212"/>
          </a:xfrm>
          <a:prstGeom prst="rect">
            <a:avLst/>
          </a:prstGeom>
          <a:noFill/>
        </p:spPr>
        <p:txBody>
          <a:bodyPr wrap="none" lIns="0" tIns="0" rIns="0" bIns="0">
            <a:spAutoFit/>
          </a:bodyPr>
          <a:lstStyle/>
          <a:p>
            <a:pPr algn="ctr" defTabSz="914355">
              <a:lnSpc>
                <a:spcPts val="855"/>
              </a:lnSpc>
            </a:pPr>
            <a:r>
              <a:rPr lang="en-US" sz="1050" i="1" dirty="0">
                <a:solidFill>
                  <a:srgbClr val="6D7777">
                    <a:lumMod val="20000"/>
                    <a:lumOff val="80000"/>
                  </a:srgbClr>
                </a:solidFill>
                <a:latin typeface="Arial"/>
                <a:ea typeface="Calibri" charset="0"/>
                <a:cs typeface="Arial"/>
                <a:sym typeface="HelvNeue Bold for IBM"/>
              </a:rPr>
              <a:t>Object</a:t>
            </a:r>
          </a:p>
        </p:txBody>
      </p:sp>
      <p:sp>
        <p:nvSpPr>
          <p:cNvPr id="76" name="Rectangle 75">
            <a:extLst>
              <a:ext uri="{FF2B5EF4-FFF2-40B4-BE49-F238E27FC236}">
                <a16:creationId xmlns:a16="http://schemas.microsoft.com/office/drawing/2014/main" id="{AD319C89-4676-4766-ACF0-5BFA3000D38B}"/>
              </a:ext>
            </a:extLst>
          </p:cNvPr>
          <p:cNvSpPr/>
          <p:nvPr/>
        </p:nvSpPr>
        <p:spPr>
          <a:xfrm>
            <a:off x="7564483" y="3907224"/>
            <a:ext cx="277320" cy="161583"/>
          </a:xfrm>
          <a:prstGeom prst="rect">
            <a:avLst/>
          </a:prstGeom>
          <a:noFill/>
        </p:spPr>
        <p:txBody>
          <a:bodyPr wrap="none" lIns="0" tIns="0" rIns="0" bIns="0">
            <a:spAutoFit/>
          </a:bodyPr>
          <a:lstStyle/>
          <a:p>
            <a:pPr defTabSz="914355"/>
            <a:r>
              <a:rPr lang="en-US" sz="1050" i="1">
                <a:solidFill>
                  <a:srgbClr val="6D7777">
                    <a:lumMod val="20000"/>
                    <a:lumOff val="80000"/>
                  </a:srgbClr>
                </a:solidFill>
                <a:latin typeface="Arial"/>
                <a:ea typeface="Calibri" charset="0"/>
                <a:cs typeface="Arial"/>
                <a:sym typeface="HelvNeue Bold for IBM"/>
              </a:rPr>
              <a:t>VPN</a:t>
            </a:r>
            <a:endParaRPr lang="en-US" sz="1050" i="1" dirty="0">
              <a:solidFill>
                <a:srgbClr val="6D7777">
                  <a:lumMod val="20000"/>
                  <a:lumOff val="80000"/>
                </a:srgbClr>
              </a:solidFill>
              <a:latin typeface="Arial"/>
              <a:ea typeface="Calibri" charset="0"/>
              <a:cs typeface="Arial"/>
              <a:sym typeface="HelvNeue Bold for IBM"/>
            </a:endParaRPr>
          </a:p>
        </p:txBody>
      </p:sp>
      <p:sp>
        <p:nvSpPr>
          <p:cNvPr id="77" name="Rectangle 76">
            <a:extLst>
              <a:ext uri="{FF2B5EF4-FFF2-40B4-BE49-F238E27FC236}">
                <a16:creationId xmlns:a16="http://schemas.microsoft.com/office/drawing/2014/main" id="{5B77E4FE-23BA-4609-9E2C-E960792BFBC9}"/>
              </a:ext>
            </a:extLst>
          </p:cNvPr>
          <p:cNvSpPr/>
          <p:nvPr/>
        </p:nvSpPr>
        <p:spPr>
          <a:xfrm>
            <a:off x="6678378" y="3923574"/>
            <a:ext cx="368691" cy="117212"/>
          </a:xfrm>
          <a:prstGeom prst="rect">
            <a:avLst/>
          </a:prstGeom>
          <a:noFill/>
        </p:spPr>
        <p:txBody>
          <a:bodyPr wrap="none" lIns="0" tIns="0" rIns="0" bIns="0">
            <a:spAutoFit/>
          </a:bodyPr>
          <a:lstStyle/>
          <a:p>
            <a:pPr defTabSz="914355">
              <a:lnSpc>
                <a:spcPts val="855"/>
              </a:lnSpc>
            </a:pPr>
            <a:r>
              <a:rPr lang="en-US" sz="1050" i="1" dirty="0">
                <a:solidFill>
                  <a:srgbClr val="6D7777">
                    <a:lumMod val="20000"/>
                    <a:lumOff val="80000"/>
                  </a:srgbClr>
                </a:solidFill>
                <a:latin typeface="Arial"/>
                <a:ea typeface="Calibri" charset="0"/>
                <a:cs typeface="Arial"/>
                <a:sym typeface="HelvNeue Bold for IBM"/>
              </a:rPr>
              <a:t>Public</a:t>
            </a:r>
          </a:p>
        </p:txBody>
      </p:sp>
      <p:sp>
        <p:nvSpPr>
          <p:cNvPr id="78" name="Rectangle 77">
            <a:extLst>
              <a:ext uri="{FF2B5EF4-FFF2-40B4-BE49-F238E27FC236}">
                <a16:creationId xmlns:a16="http://schemas.microsoft.com/office/drawing/2014/main" id="{B7A49CD6-A184-437C-A7CD-57268D36BF75}"/>
              </a:ext>
            </a:extLst>
          </p:cNvPr>
          <p:cNvSpPr/>
          <p:nvPr/>
        </p:nvSpPr>
        <p:spPr>
          <a:xfrm>
            <a:off x="7049397" y="3923574"/>
            <a:ext cx="419987" cy="117212"/>
          </a:xfrm>
          <a:prstGeom prst="rect">
            <a:avLst/>
          </a:prstGeom>
          <a:noFill/>
        </p:spPr>
        <p:txBody>
          <a:bodyPr wrap="none" lIns="0" tIns="0" rIns="0" bIns="0">
            <a:spAutoFit/>
          </a:bodyPr>
          <a:lstStyle/>
          <a:p>
            <a:pPr algn="ctr" defTabSz="914355">
              <a:lnSpc>
                <a:spcPts val="855"/>
              </a:lnSpc>
            </a:pPr>
            <a:r>
              <a:rPr lang="en-US" sz="1050" i="1" dirty="0">
                <a:solidFill>
                  <a:srgbClr val="6D7777">
                    <a:lumMod val="20000"/>
                    <a:lumOff val="80000"/>
                  </a:srgbClr>
                </a:solidFill>
                <a:latin typeface="Arial"/>
                <a:ea typeface="Calibri" charset="0"/>
                <a:cs typeface="Arial"/>
                <a:sym typeface="HelvNeue Bold for IBM"/>
              </a:rPr>
              <a:t>Private</a:t>
            </a:r>
          </a:p>
        </p:txBody>
      </p:sp>
      <p:sp>
        <p:nvSpPr>
          <p:cNvPr id="79" name="Rectangle 78">
            <a:extLst>
              <a:ext uri="{FF2B5EF4-FFF2-40B4-BE49-F238E27FC236}">
                <a16:creationId xmlns:a16="http://schemas.microsoft.com/office/drawing/2014/main" id="{D4485E60-AAD1-44BF-9E29-A1FF04021DB0}"/>
              </a:ext>
            </a:extLst>
          </p:cNvPr>
          <p:cNvSpPr/>
          <p:nvPr/>
        </p:nvSpPr>
        <p:spPr>
          <a:xfrm>
            <a:off x="7928858" y="3907224"/>
            <a:ext cx="293350" cy="161583"/>
          </a:xfrm>
          <a:prstGeom prst="rect">
            <a:avLst/>
          </a:prstGeom>
          <a:noFill/>
        </p:spPr>
        <p:txBody>
          <a:bodyPr wrap="none" lIns="0" tIns="0" rIns="0" bIns="0">
            <a:spAutoFit/>
          </a:bodyPr>
          <a:lstStyle/>
          <a:p>
            <a:pPr defTabSz="914355"/>
            <a:r>
              <a:rPr lang="en-US" sz="1050" i="1" dirty="0">
                <a:solidFill>
                  <a:srgbClr val="6D7777">
                    <a:lumMod val="20000"/>
                    <a:lumOff val="80000"/>
                  </a:srgbClr>
                </a:solidFill>
                <a:latin typeface="Arial"/>
                <a:ea typeface="Calibri" charset="0"/>
                <a:cs typeface="Arial"/>
                <a:sym typeface="HelvNeue Bold for IBM"/>
              </a:rPr>
              <a:t>CDN</a:t>
            </a:r>
          </a:p>
        </p:txBody>
      </p:sp>
      <p:sp>
        <p:nvSpPr>
          <p:cNvPr id="80" name="Shape 3341">
            <a:extLst>
              <a:ext uri="{FF2B5EF4-FFF2-40B4-BE49-F238E27FC236}">
                <a16:creationId xmlns:a16="http://schemas.microsoft.com/office/drawing/2014/main" id="{39D58A9D-24C3-40C0-A628-752E41E66148}"/>
              </a:ext>
            </a:extLst>
          </p:cNvPr>
          <p:cNvSpPr/>
          <p:nvPr/>
        </p:nvSpPr>
        <p:spPr>
          <a:xfrm>
            <a:off x="2982543" y="2631398"/>
            <a:ext cx="1045247" cy="411480"/>
          </a:xfrm>
          <a:prstGeom prst="rect">
            <a:avLst/>
          </a:prstGeom>
          <a:solidFill>
            <a:schemeClr val="accent1">
              <a:lumMod val="50000"/>
            </a:schemeClr>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Messaging</a:t>
            </a:r>
          </a:p>
        </p:txBody>
      </p:sp>
      <p:sp>
        <p:nvSpPr>
          <p:cNvPr id="81" name="Shape 3341">
            <a:extLst>
              <a:ext uri="{FF2B5EF4-FFF2-40B4-BE49-F238E27FC236}">
                <a16:creationId xmlns:a16="http://schemas.microsoft.com/office/drawing/2014/main" id="{4C7E6A50-BB2C-477D-BA03-96A3B0369D3A}"/>
              </a:ext>
            </a:extLst>
          </p:cNvPr>
          <p:cNvSpPr/>
          <p:nvPr/>
        </p:nvSpPr>
        <p:spPr>
          <a:xfrm>
            <a:off x="4059132" y="2631398"/>
            <a:ext cx="1045247" cy="411480"/>
          </a:xfrm>
          <a:prstGeom prst="rect">
            <a:avLst/>
          </a:prstGeom>
          <a:solidFill>
            <a:schemeClr val="accent1">
              <a:lumMod val="50000"/>
            </a:schemeClr>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Mobile</a:t>
            </a:r>
          </a:p>
        </p:txBody>
      </p:sp>
      <p:sp>
        <p:nvSpPr>
          <p:cNvPr id="82" name="Shape 3341">
            <a:extLst>
              <a:ext uri="{FF2B5EF4-FFF2-40B4-BE49-F238E27FC236}">
                <a16:creationId xmlns:a16="http://schemas.microsoft.com/office/drawing/2014/main" id="{4305A70C-D459-412C-B638-ADA2A91C19D8}"/>
              </a:ext>
            </a:extLst>
          </p:cNvPr>
          <p:cNvSpPr/>
          <p:nvPr/>
        </p:nvSpPr>
        <p:spPr>
          <a:xfrm>
            <a:off x="5135721" y="2631398"/>
            <a:ext cx="1045247" cy="411480"/>
          </a:xfrm>
          <a:prstGeom prst="rect">
            <a:avLst/>
          </a:prstGeom>
          <a:solidFill>
            <a:schemeClr val="accent1">
              <a:lumMod val="50000"/>
            </a:schemeClr>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App Security</a:t>
            </a:r>
          </a:p>
        </p:txBody>
      </p:sp>
      <p:sp>
        <p:nvSpPr>
          <p:cNvPr id="83" name="Shape 3341">
            <a:extLst>
              <a:ext uri="{FF2B5EF4-FFF2-40B4-BE49-F238E27FC236}">
                <a16:creationId xmlns:a16="http://schemas.microsoft.com/office/drawing/2014/main" id="{CE0B7B26-ED80-4DA1-A134-86560C3094D6}"/>
              </a:ext>
            </a:extLst>
          </p:cNvPr>
          <p:cNvSpPr/>
          <p:nvPr/>
        </p:nvSpPr>
        <p:spPr>
          <a:xfrm>
            <a:off x="6216210" y="2631398"/>
            <a:ext cx="1045247" cy="411480"/>
          </a:xfrm>
          <a:prstGeom prst="rect">
            <a:avLst/>
          </a:prstGeom>
          <a:solidFill>
            <a:schemeClr val="accent1">
              <a:lumMod val="50000"/>
            </a:schemeClr>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API &amp; Integration</a:t>
            </a:r>
          </a:p>
        </p:txBody>
      </p:sp>
      <p:sp>
        <p:nvSpPr>
          <p:cNvPr id="84" name="Shape 3341">
            <a:extLst>
              <a:ext uri="{FF2B5EF4-FFF2-40B4-BE49-F238E27FC236}">
                <a16:creationId xmlns:a16="http://schemas.microsoft.com/office/drawing/2014/main" id="{832AE3AE-EDB2-4A40-9B6C-26086A4B89A6}"/>
              </a:ext>
            </a:extLst>
          </p:cNvPr>
          <p:cNvSpPr/>
          <p:nvPr/>
        </p:nvSpPr>
        <p:spPr>
          <a:xfrm>
            <a:off x="7296699" y="2631398"/>
            <a:ext cx="1045247" cy="411480"/>
          </a:xfrm>
          <a:prstGeom prst="rect">
            <a:avLst/>
          </a:prstGeom>
          <a:solidFill>
            <a:schemeClr val="accent1">
              <a:lumMod val="50000"/>
            </a:schemeClr>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err="1">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DevOps</a:t>
            </a:r>
            <a:endPar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85" name="Shape 3341">
            <a:extLst>
              <a:ext uri="{FF2B5EF4-FFF2-40B4-BE49-F238E27FC236}">
                <a16:creationId xmlns:a16="http://schemas.microsoft.com/office/drawing/2014/main" id="{A073BCF7-156C-4551-B67E-E70993BBD5A1}"/>
              </a:ext>
            </a:extLst>
          </p:cNvPr>
          <p:cNvSpPr/>
          <p:nvPr/>
        </p:nvSpPr>
        <p:spPr>
          <a:xfrm>
            <a:off x="2992808" y="2075104"/>
            <a:ext cx="1039478" cy="411480"/>
          </a:xfrm>
          <a:prstGeom prst="rect">
            <a:avLst/>
          </a:prstGeom>
          <a:solidFill>
            <a:srgbClr val="3789AA"/>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Database</a:t>
            </a:r>
          </a:p>
        </p:txBody>
      </p:sp>
      <p:sp>
        <p:nvSpPr>
          <p:cNvPr id="86" name="Shape 3341">
            <a:extLst>
              <a:ext uri="{FF2B5EF4-FFF2-40B4-BE49-F238E27FC236}">
                <a16:creationId xmlns:a16="http://schemas.microsoft.com/office/drawing/2014/main" id="{6F132AEB-6077-4A8B-9EBA-B5D7D2E27BA7}"/>
              </a:ext>
            </a:extLst>
          </p:cNvPr>
          <p:cNvSpPr/>
          <p:nvPr/>
        </p:nvSpPr>
        <p:spPr>
          <a:xfrm>
            <a:off x="4063454" y="2075104"/>
            <a:ext cx="1039478" cy="411480"/>
          </a:xfrm>
          <a:prstGeom prst="rect">
            <a:avLst/>
          </a:prstGeom>
          <a:solidFill>
            <a:srgbClr val="3789AA"/>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Data</a:t>
            </a:r>
          </a:p>
        </p:txBody>
      </p:sp>
      <p:sp>
        <p:nvSpPr>
          <p:cNvPr id="87" name="Shape 3341">
            <a:extLst>
              <a:ext uri="{FF2B5EF4-FFF2-40B4-BE49-F238E27FC236}">
                <a16:creationId xmlns:a16="http://schemas.microsoft.com/office/drawing/2014/main" id="{FEF79475-F035-4FB1-A304-7280248460F9}"/>
              </a:ext>
            </a:extLst>
          </p:cNvPr>
          <p:cNvSpPr/>
          <p:nvPr/>
        </p:nvSpPr>
        <p:spPr>
          <a:xfrm>
            <a:off x="5134101" y="2075104"/>
            <a:ext cx="1039478" cy="411480"/>
          </a:xfrm>
          <a:prstGeom prst="rect">
            <a:avLst/>
          </a:prstGeom>
          <a:solidFill>
            <a:srgbClr val="3789AA"/>
          </a:solidFill>
          <a:ln w="12700">
            <a:miter lim="400000"/>
          </a:ln>
        </p:spPr>
        <p:txBody>
          <a:bodyPr lIns="50800" tIns="50800" rIns="50800" bIns="50800" anchor="ctr"/>
          <a:lstStyle/>
          <a:p>
            <a:pPr algn="ctr" defTabSz="685783">
              <a:lnSpc>
                <a:spcPts val="1215"/>
              </a:lnSpc>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Data</a:t>
            </a:r>
            <a:b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b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Management</a:t>
            </a:r>
          </a:p>
        </p:txBody>
      </p:sp>
      <p:sp>
        <p:nvSpPr>
          <p:cNvPr id="88" name="Shape 3341">
            <a:extLst>
              <a:ext uri="{FF2B5EF4-FFF2-40B4-BE49-F238E27FC236}">
                <a16:creationId xmlns:a16="http://schemas.microsoft.com/office/drawing/2014/main" id="{1CAE1399-B9FE-4FCE-BAA5-A8F5049BDE0E}"/>
              </a:ext>
            </a:extLst>
          </p:cNvPr>
          <p:cNvSpPr/>
          <p:nvPr/>
        </p:nvSpPr>
        <p:spPr>
          <a:xfrm>
            <a:off x="6208625" y="2075104"/>
            <a:ext cx="1039478" cy="411480"/>
          </a:xfrm>
          <a:prstGeom prst="rect">
            <a:avLst/>
          </a:prstGeom>
          <a:solidFill>
            <a:srgbClr val="3789AA"/>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Analytics</a:t>
            </a:r>
          </a:p>
        </p:txBody>
      </p:sp>
      <p:sp>
        <p:nvSpPr>
          <p:cNvPr id="89" name="Shape 3341">
            <a:extLst>
              <a:ext uri="{FF2B5EF4-FFF2-40B4-BE49-F238E27FC236}">
                <a16:creationId xmlns:a16="http://schemas.microsoft.com/office/drawing/2014/main" id="{6AC631E5-7166-490D-825C-992210076408}"/>
              </a:ext>
            </a:extLst>
          </p:cNvPr>
          <p:cNvSpPr/>
          <p:nvPr/>
        </p:nvSpPr>
        <p:spPr>
          <a:xfrm>
            <a:off x="7283700" y="2075104"/>
            <a:ext cx="1057827" cy="411480"/>
          </a:xfrm>
          <a:prstGeom prst="rect">
            <a:avLst/>
          </a:prstGeom>
          <a:solidFill>
            <a:srgbClr val="3789AA"/>
          </a:solidFill>
          <a:ln w="12700">
            <a:miter lim="400000"/>
          </a:ln>
        </p:spPr>
        <p:txBody>
          <a:bodyPr lIns="50800" tIns="50800" rIns="50800" bIns="50800" anchor="ctr"/>
          <a:lstStyle/>
          <a:p>
            <a:pPr algn="ctr" defTabSz="685783">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srgbClr val="FFFFFF"/>
                </a:solidFill>
                <a:effectLst>
                  <a:outerShdw blurRad="38100" dist="12700" dir="5400000" rotWithShape="0">
                    <a:srgbClr val="000000">
                      <a:alpha val="50000"/>
                    </a:srgbClr>
                  </a:outerShdw>
                </a:effectLst>
                <a:latin typeface="Arial"/>
                <a:ea typeface="Calibri" charset="0"/>
                <a:cs typeface="Arial"/>
                <a:sym typeface="HelvNeue Light for IBM"/>
              </a:rPr>
              <a:t>Visualize</a:t>
            </a:r>
          </a:p>
        </p:txBody>
      </p:sp>
      <p:sp>
        <p:nvSpPr>
          <p:cNvPr id="90" name="Shape 3341">
            <a:extLst>
              <a:ext uri="{FF2B5EF4-FFF2-40B4-BE49-F238E27FC236}">
                <a16:creationId xmlns:a16="http://schemas.microsoft.com/office/drawing/2014/main" id="{3199A3C6-2E7D-49F3-BFE3-2ACDC6D68F11}"/>
              </a:ext>
            </a:extLst>
          </p:cNvPr>
          <p:cNvSpPr/>
          <p:nvPr/>
        </p:nvSpPr>
        <p:spPr>
          <a:xfrm>
            <a:off x="3004556" y="1613717"/>
            <a:ext cx="865477" cy="411480"/>
          </a:xfrm>
          <a:prstGeom prst="rect">
            <a:avLst/>
          </a:prstGeom>
          <a:solidFill>
            <a:srgbClr val="3789AA"/>
          </a:solidFill>
          <a:ln w="12700">
            <a:miter lim="400000"/>
          </a:ln>
        </p:spPr>
        <p:txBody>
          <a:bodyPr lIns="50800" tIns="50800" rIns="50800" bIns="50800" anchor="ctr"/>
          <a:lstStyle/>
          <a:p>
            <a:pPr algn="ctr" defTabSz="685783">
              <a:lnSpc>
                <a:spcPts val="1140"/>
              </a:lnSpc>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Discovery</a:t>
            </a:r>
          </a:p>
        </p:txBody>
      </p:sp>
      <p:sp>
        <p:nvSpPr>
          <p:cNvPr id="91" name="Shape 3341">
            <a:extLst>
              <a:ext uri="{FF2B5EF4-FFF2-40B4-BE49-F238E27FC236}">
                <a16:creationId xmlns:a16="http://schemas.microsoft.com/office/drawing/2014/main" id="{98ABC465-C76A-4623-B42B-1CECBBDE6BF4}"/>
              </a:ext>
            </a:extLst>
          </p:cNvPr>
          <p:cNvSpPr/>
          <p:nvPr/>
        </p:nvSpPr>
        <p:spPr>
          <a:xfrm>
            <a:off x="3895985" y="1613717"/>
            <a:ext cx="865477" cy="411480"/>
          </a:xfrm>
          <a:prstGeom prst="rect">
            <a:avLst/>
          </a:prstGeom>
          <a:solidFill>
            <a:srgbClr val="3789AA"/>
          </a:solidFill>
          <a:ln w="12700">
            <a:miter lim="400000"/>
          </a:ln>
        </p:spPr>
        <p:txBody>
          <a:bodyPr lIns="50800" tIns="50800" rIns="50800" bIns="50800" anchor="ctr"/>
          <a:lstStyle/>
          <a:p>
            <a:pPr algn="ctr" defTabSz="685783">
              <a:lnSpc>
                <a:spcPts val="1140"/>
              </a:lnSpc>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err="1">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Conver-sation</a:t>
            </a:r>
            <a:endPar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endParaRPr>
          </a:p>
        </p:txBody>
      </p:sp>
      <p:sp>
        <p:nvSpPr>
          <p:cNvPr id="92" name="Shape 3341">
            <a:extLst>
              <a:ext uri="{FF2B5EF4-FFF2-40B4-BE49-F238E27FC236}">
                <a16:creationId xmlns:a16="http://schemas.microsoft.com/office/drawing/2014/main" id="{028AC852-C60E-4768-B03D-FCD3ACEA5F6C}"/>
              </a:ext>
            </a:extLst>
          </p:cNvPr>
          <p:cNvSpPr/>
          <p:nvPr/>
        </p:nvSpPr>
        <p:spPr>
          <a:xfrm>
            <a:off x="4787414" y="1613717"/>
            <a:ext cx="865477" cy="411480"/>
          </a:xfrm>
          <a:prstGeom prst="rect">
            <a:avLst/>
          </a:prstGeom>
          <a:solidFill>
            <a:srgbClr val="3789AA"/>
          </a:solidFill>
          <a:ln w="12700">
            <a:miter lim="400000"/>
          </a:ln>
        </p:spPr>
        <p:txBody>
          <a:bodyPr lIns="50800" tIns="50800" rIns="50800" bIns="50800" anchor="ctr"/>
          <a:lstStyle/>
          <a:p>
            <a:pPr algn="ctr" defTabSz="685783">
              <a:lnSpc>
                <a:spcPts val="1140"/>
              </a:lnSpc>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Natural</a:t>
            </a:r>
            <a:b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b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Language</a:t>
            </a:r>
          </a:p>
        </p:txBody>
      </p:sp>
      <p:sp>
        <p:nvSpPr>
          <p:cNvPr id="93" name="Shape 3341">
            <a:extLst>
              <a:ext uri="{FF2B5EF4-FFF2-40B4-BE49-F238E27FC236}">
                <a16:creationId xmlns:a16="http://schemas.microsoft.com/office/drawing/2014/main" id="{CCDE260E-6414-44E1-A4F7-CEBCBFA11320}"/>
              </a:ext>
            </a:extLst>
          </p:cNvPr>
          <p:cNvSpPr/>
          <p:nvPr/>
        </p:nvSpPr>
        <p:spPr>
          <a:xfrm>
            <a:off x="5682071" y="1613717"/>
            <a:ext cx="865477" cy="411480"/>
          </a:xfrm>
          <a:prstGeom prst="rect">
            <a:avLst/>
          </a:prstGeom>
          <a:solidFill>
            <a:srgbClr val="3789AA"/>
          </a:solidFill>
          <a:ln w="12700">
            <a:miter lim="400000"/>
          </a:ln>
        </p:spPr>
        <p:txBody>
          <a:bodyPr lIns="50800" tIns="50800" rIns="50800" bIns="50800" anchor="ctr"/>
          <a:lstStyle/>
          <a:p>
            <a:pPr algn="ctr" defTabSz="685783">
              <a:lnSpc>
                <a:spcPts val="1140"/>
              </a:lnSpc>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Speech &amp;</a:t>
            </a:r>
            <a:b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b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Vision</a:t>
            </a:r>
          </a:p>
        </p:txBody>
      </p:sp>
      <p:sp>
        <p:nvSpPr>
          <p:cNvPr id="94" name="Shape 3341">
            <a:extLst>
              <a:ext uri="{FF2B5EF4-FFF2-40B4-BE49-F238E27FC236}">
                <a16:creationId xmlns:a16="http://schemas.microsoft.com/office/drawing/2014/main" id="{04848737-0B7C-4AD4-BA0B-AF84849E4E6A}"/>
              </a:ext>
            </a:extLst>
          </p:cNvPr>
          <p:cNvSpPr/>
          <p:nvPr/>
        </p:nvSpPr>
        <p:spPr>
          <a:xfrm>
            <a:off x="7476050" y="1613717"/>
            <a:ext cx="865477" cy="411480"/>
          </a:xfrm>
          <a:prstGeom prst="rect">
            <a:avLst/>
          </a:prstGeom>
          <a:solidFill>
            <a:srgbClr val="3789AA"/>
          </a:solidFill>
          <a:ln w="12700">
            <a:miter lim="400000"/>
          </a:ln>
        </p:spPr>
        <p:txBody>
          <a:bodyPr lIns="50800" tIns="50800" rIns="50800" bIns="50800" anchor="ctr"/>
          <a:lstStyle/>
          <a:p>
            <a:pPr algn="ctr" defTabSz="685783">
              <a:lnSpc>
                <a:spcPts val="1140"/>
              </a:lnSpc>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Retrieve &amp;</a:t>
            </a:r>
            <a:b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b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Rank</a:t>
            </a:r>
          </a:p>
        </p:txBody>
      </p:sp>
      <p:sp>
        <p:nvSpPr>
          <p:cNvPr id="95" name="Shape 3341">
            <a:extLst>
              <a:ext uri="{FF2B5EF4-FFF2-40B4-BE49-F238E27FC236}">
                <a16:creationId xmlns:a16="http://schemas.microsoft.com/office/drawing/2014/main" id="{3B049C68-DD68-43B9-AEBB-2D6608A2B2D9}"/>
              </a:ext>
            </a:extLst>
          </p:cNvPr>
          <p:cNvSpPr/>
          <p:nvPr/>
        </p:nvSpPr>
        <p:spPr>
          <a:xfrm>
            <a:off x="6576729" y="1613717"/>
            <a:ext cx="865477" cy="411480"/>
          </a:xfrm>
          <a:prstGeom prst="rect">
            <a:avLst/>
          </a:prstGeom>
          <a:solidFill>
            <a:srgbClr val="3789AA"/>
          </a:solidFill>
          <a:ln w="12700">
            <a:miter lim="400000"/>
          </a:ln>
        </p:spPr>
        <p:txBody>
          <a:bodyPr lIns="50800" tIns="50800" rIns="50800" bIns="50800" anchor="ctr"/>
          <a:lstStyle/>
          <a:p>
            <a:pPr algn="ctr" defTabSz="685783">
              <a:lnSpc>
                <a:spcPts val="1140"/>
              </a:lnSpc>
              <a:defRPr sz="5600">
                <a:solidFill>
                  <a:srgbClr val="FFFFFF"/>
                </a:solidFill>
                <a:effectLst>
                  <a:outerShdw blurRad="38100" dist="12700" dir="5400000" rotWithShape="0">
                    <a:srgbClr val="000000">
                      <a:alpha val="50000"/>
                    </a:srgbClr>
                  </a:outerShdw>
                </a:effectLst>
                <a:latin typeface="HelvNeue Light for IBM"/>
                <a:ea typeface="HelvNeue Light for IBM"/>
                <a:cs typeface="HelvNeue Light for IBM"/>
                <a:sym typeface="HelvNeue Light for IBM"/>
              </a:defRPr>
            </a:pPr>
            <a:r>
              <a:rPr lang="en-US" sz="1050" b="1" dirty="0">
                <a:solidFill>
                  <a:prstClr val="white"/>
                </a:solidFill>
                <a:effectLst>
                  <a:outerShdw blurRad="38100" dist="12700" dir="5400000" rotWithShape="0">
                    <a:srgbClr val="000000">
                      <a:alpha val="50000"/>
                    </a:srgbClr>
                  </a:outerShdw>
                </a:effectLst>
                <a:latin typeface="Arial"/>
                <a:ea typeface="Calibri" charset="0"/>
                <a:cs typeface="Arial"/>
                <a:sym typeface="HelvNeue Light for IBM"/>
              </a:rPr>
              <a:t>Tradeoff Analytics</a:t>
            </a:r>
          </a:p>
        </p:txBody>
      </p:sp>
      <p:pic>
        <p:nvPicPr>
          <p:cNvPr id="96" name="Picture 2" descr="C:\Users\IBM_AD~1\AppData\Local\Temp\SNAGHTMLd229bf5.PNG">
            <a:extLst>
              <a:ext uri="{FF2B5EF4-FFF2-40B4-BE49-F238E27FC236}">
                <a16:creationId xmlns:a16="http://schemas.microsoft.com/office/drawing/2014/main" id="{F8AF0EBF-D30E-4EB1-8EC5-BB36571329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641" y="2447827"/>
            <a:ext cx="1372613" cy="339221"/>
          </a:xfrm>
          <a:prstGeom prst="rect">
            <a:avLst/>
          </a:prstGeom>
          <a:solidFill>
            <a:schemeClr val="tx2">
              <a:lumMod val="90000"/>
            </a:schemeClr>
          </a:solidFill>
        </p:spPr>
      </p:pic>
    </p:spTree>
    <p:extLst>
      <p:ext uri="{BB962C8B-B14F-4D97-AF65-F5344CB8AC3E}">
        <p14:creationId xmlns:p14="http://schemas.microsoft.com/office/powerpoint/2010/main" val="559060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D90C6B0C-E224-4359-8819-58735E064E2C}"/>
              </a:ext>
            </a:extLst>
          </p:cNvPr>
          <p:cNvGrpSpPr/>
          <p:nvPr/>
        </p:nvGrpSpPr>
        <p:grpSpPr>
          <a:xfrm>
            <a:off x="321765" y="1845141"/>
            <a:ext cx="4250236" cy="728234"/>
            <a:chOff x="321764" y="1806720"/>
            <a:chExt cx="4570367" cy="728234"/>
          </a:xfrm>
        </p:grpSpPr>
        <p:sp>
          <p:nvSpPr>
            <p:cNvPr id="7" name="TextBox 6">
              <a:extLst>
                <a:ext uri="{FF2B5EF4-FFF2-40B4-BE49-F238E27FC236}">
                  <a16:creationId xmlns:a16="http://schemas.microsoft.com/office/drawing/2014/main" id="{8B07F367-B2A4-4652-A3AA-1CADF540DDA2}"/>
                </a:ext>
              </a:extLst>
            </p:cNvPr>
            <p:cNvSpPr txBox="1"/>
            <p:nvPr/>
          </p:nvSpPr>
          <p:spPr>
            <a:xfrm>
              <a:off x="342679" y="1806720"/>
              <a:ext cx="1839030" cy="307777"/>
            </a:xfrm>
            <a:prstGeom prst="rect">
              <a:avLst/>
            </a:prstGeom>
            <a:noFill/>
          </p:spPr>
          <p:txBody>
            <a:bodyPr wrap="none" rtlCol="0">
              <a:spAutoFit/>
            </a:bodyPr>
            <a:lstStyle/>
            <a:p>
              <a:r>
                <a:rPr lang="es-MX" sz="1400" b="1" spc="-23">
                  <a:solidFill>
                    <a:schemeClr val="bg2"/>
                  </a:solidFill>
                  <a:latin typeface="IBM Plex Sans" charset="0"/>
                  <a:ea typeface="IBM Plex Sans" charset="0"/>
                  <a:cs typeface="IBM Plex Sans" charset="0"/>
                </a:rPr>
                <a:t>Estándares Abiertos</a:t>
              </a:r>
            </a:p>
          </p:txBody>
        </p:sp>
        <p:sp>
          <p:nvSpPr>
            <p:cNvPr id="8" name="Rectangle 7">
              <a:extLst>
                <a:ext uri="{FF2B5EF4-FFF2-40B4-BE49-F238E27FC236}">
                  <a16:creationId xmlns:a16="http://schemas.microsoft.com/office/drawing/2014/main" id="{5EFA85C9-8F14-418A-BC18-CF304C5FF9C8}"/>
                </a:ext>
              </a:extLst>
            </p:cNvPr>
            <p:cNvSpPr/>
            <p:nvPr/>
          </p:nvSpPr>
          <p:spPr>
            <a:xfrm>
              <a:off x="321764" y="2073289"/>
              <a:ext cx="4570367" cy="461665"/>
            </a:xfrm>
            <a:prstGeom prst="rect">
              <a:avLst/>
            </a:prstGeom>
          </p:spPr>
          <p:txBody>
            <a:bodyPr wrap="square">
              <a:spAutoFit/>
            </a:bodyPr>
            <a:lstStyle/>
            <a:p>
              <a:pPr marL="171450" lvl="1" indent="-171450">
                <a:buSzPct val="125000"/>
                <a:buFont typeface="Wingdings" charset="2"/>
                <a:buChar char="§"/>
              </a:pPr>
              <a:r>
                <a:rPr lang="es-MX" altLang="en-US" sz="1200" dirty="0">
                  <a:solidFill>
                    <a:schemeClr val="bg2"/>
                  </a:solidFill>
                  <a:latin typeface="IBM Plex Sans" charset="0"/>
                  <a:ea typeface="IBM Plex Sans" charset="0"/>
                  <a:cs typeface="IBM Plex Sans" charset="0"/>
                </a:rPr>
                <a:t>Evita casarte con una plataforma con estándares abiertos</a:t>
              </a:r>
            </a:p>
            <a:p>
              <a:pPr marL="171450" lvl="1" indent="-171450">
                <a:buSzPct val="125000"/>
                <a:buFont typeface="Wingdings" charset="2"/>
                <a:buChar char="§"/>
              </a:pPr>
              <a:r>
                <a:rPr lang="es-MX" altLang="en-US" sz="1200" dirty="0">
                  <a:solidFill>
                    <a:schemeClr val="bg2"/>
                  </a:solidFill>
                  <a:latin typeface="IBM Plex Sans" charset="0"/>
                  <a:ea typeface="IBM Plex Sans" charset="0"/>
                  <a:cs typeface="IBM Plex Sans" charset="0"/>
                </a:rPr>
                <a:t>Tecnologías de código abierto industrializado</a:t>
              </a:r>
            </a:p>
          </p:txBody>
        </p:sp>
      </p:grpSp>
      <p:grpSp>
        <p:nvGrpSpPr>
          <p:cNvPr id="9" name="Group 8">
            <a:extLst>
              <a:ext uri="{FF2B5EF4-FFF2-40B4-BE49-F238E27FC236}">
                <a16:creationId xmlns:a16="http://schemas.microsoft.com/office/drawing/2014/main" id="{E6B0C189-D9B4-471E-B5D2-A49873BA90BB}"/>
              </a:ext>
            </a:extLst>
          </p:cNvPr>
          <p:cNvGrpSpPr/>
          <p:nvPr/>
        </p:nvGrpSpPr>
        <p:grpSpPr>
          <a:xfrm>
            <a:off x="321763" y="3844440"/>
            <a:ext cx="4378329" cy="738744"/>
            <a:chOff x="321763" y="3916002"/>
            <a:chExt cx="4812587" cy="738744"/>
          </a:xfrm>
        </p:grpSpPr>
        <p:sp>
          <p:nvSpPr>
            <p:cNvPr id="10" name="TextBox 9">
              <a:extLst>
                <a:ext uri="{FF2B5EF4-FFF2-40B4-BE49-F238E27FC236}">
                  <a16:creationId xmlns:a16="http://schemas.microsoft.com/office/drawing/2014/main" id="{2D573E16-86E9-45A8-833B-414AA5415BB1}"/>
                </a:ext>
              </a:extLst>
            </p:cNvPr>
            <p:cNvSpPr txBox="1"/>
            <p:nvPr/>
          </p:nvSpPr>
          <p:spPr>
            <a:xfrm>
              <a:off x="339519" y="3916002"/>
              <a:ext cx="3056606" cy="307777"/>
            </a:xfrm>
            <a:prstGeom prst="rect">
              <a:avLst/>
            </a:prstGeom>
            <a:noFill/>
          </p:spPr>
          <p:txBody>
            <a:bodyPr wrap="none" rtlCol="0">
              <a:spAutoFit/>
            </a:bodyPr>
            <a:lstStyle/>
            <a:p>
              <a:r>
                <a:rPr lang="es-MX" sz="1400" b="1" spc="-23">
                  <a:solidFill>
                    <a:schemeClr val="bg2"/>
                  </a:solidFill>
                  <a:latin typeface="IBM Plex Sans" charset="0"/>
                  <a:ea typeface="IBM Plex Sans" charset="0"/>
                  <a:cs typeface="IBM Plex Sans" charset="0"/>
                </a:rPr>
                <a:t>Innovación con servicios cognitivos</a:t>
              </a:r>
            </a:p>
          </p:txBody>
        </p:sp>
        <p:sp>
          <p:nvSpPr>
            <p:cNvPr id="11" name="Rectangle 10">
              <a:extLst>
                <a:ext uri="{FF2B5EF4-FFF2-40B4-BE49-F238E27FC236}">
                  <a16:creationId xmlns:a16="http://schemas.microsoft.com/office/drawing/2014/main" id="{5E7A69EC-DAB9-46A7-8639-62E1D5CFAD2A}"/>
                </a:ext>
              </a:extLst>
            </p:cNvPr>
            <p:cNvSpPr/>
            <p:nvPr/>
          </p:nvSpPr>
          <p:spPr>
            <a:xfrm>
              <a:off x="321763" y="4193081"/>
              <a:ext cx="4812587" cy="461665"/>
            </a:xfrm>
            <a:prstGeom prst="rect">
              <a:avLst/>
            </a:prstGeom>
          </p:spPr>
          <p:txBody>
            <a:bodyPr wrap="square">
              <a:spAutoFit/>
            </a:bodyPr>
            <a:lstStyle/>
            <a:p>
              <a:pPr marL="171450" lvl="1" indent="-171450">
                <a:buSzPct val="125000"/>
                <a:buFont typeface="Wingdings" charset="2"/>
                <a:buChar char="§"/>
              </a:pPr>
              <a:r>
                <a:rPr lang="es-MX" altLang="en-US" sz="1200" dirty="0">
                  <a:solidFill>
                    <a:schemeClr val="bg2"/>
                  </a:solidFill>
                  <a:latin typeface="IBM Plex Sans" charset="0"/>
                  <a:ea typeface="IBM Plex Sans" charset="0"/>
                  <a:cs typeface="IBM Plex Sans" charset="0"/>
                </a:rPr>
                <a:t>Amplio catálogo de servicios de IBM, terceros y Código abierto</a:t>
              </a:r>
            </a:p>
            <a:p>
              <a:pPr marL="171450" lvl="1" indent="-171450">
                <a:buSzPct val="125000"/>
                <a:buFont typeface="Wingdings" charset="2"/>
                <a:buChar char="§"/>
              </a:pPr>
              <a:r>
                <a:rPr lang="es-MX" altLang="en-US" sz="1200" dirty="0">
                  <a:solidFill>
                    <a:schemeClr val="bg2"/>
                  </a:solidFill>
                  <a:latin typeface="IBM Plex Sans" charset="0"/>
                  <a:ea typeface="IBM Plex Sans" charset="0"/>
                  <a:cs typeface="IBM Plex Sans" charset="0"/>
                </a:rPr>
                <a:t>Servicios Cognitivos, Analítica y </a:t>
              </a:r>
              <a:r>
                <a:rPr lang="es-MX" altLang="en-US" sz="1200" dirty="0" err="1">
                  <a:solidFill>
                    <a:schemeClr val="bg2"/>
                  </a:solidFill>
                  <a:latin typeface="IBM Plex Sans" charset="0"/>
                  <a:ea typeface="IBM Plex Sans" charset="0"/>
                  <a:cs typeface="IBM Plex Sans" charset="0"/>
                </a:rPr>
                <a:t>Blockchain</a:t>
              </a:r>
              <a:endParaRPr lang="es-MX" altLang="en-US" sz="1200" dirty="0">
                <a:solidFill>
                  <a:schemeClr val="bg2"/>
                </a:solidFill>
                <a:latin typeface="IBM Plex Sans" charset="0"/>
                <a:ea typeface="IBM Plex Sans" charset="0"/>
                <a:cs typeface="IBM Plex Sans" charset="0"/>
              </a:endParaRPr>
            </a:p>
          </p:txBody>
        </p:sp>
      </p:grpSp>
      <p:grpSp>
        <p:nvGrpSpPr>
          <p:cNvPr id="12" name="Group 11">
            <a:extLst>
              <a:ext uri="{FF2B5EF4-FFF2-40B4-BE49-F238E27FC236}">
                <a16:creationId xmlns:a16="http://schemas.microsoft.com/office/drawing/2014/main" id="{9F7F1C77-D490-4B2D-A808-67BFF47D5039}"/>
              </a:ext>
            </a:extLst>
          </p:cNvPr>
          <p:cNvGrpSpPr/>
          <p:nvPr/>
        </p:nvGrpSpPr>
        <p:grpSpPr>
          <a:xfrm>
            <a:off x="321763" y="2832037"/>
            <a:ext cx="4636127" cy="753741"/>
            <a:chOff x="321763" y="2801446"/>
            <a:chExt cx="4636127" cy="753741"/>
          </a:xfrm>
        </p:grpSpPr>
        <p:sp>
          <p:nvSpPr>
            <p:cNvPr id="13" name="TextBox 12">
              <a:extLst>
                <a:ext uri="{FF2B5EF4-FFF2-40B4-BE49-F238E27FC236}">
                  <a16:creationId xmlns:a16="http://schemas.microsoft.com/office/drawing/2014/main" id="{41A18E22-3E41-4179-9B7F-22B94515260D}"/>
                </a:ext>
              </a:extLst>
            </p:cNvPr>
            <p:cNvSpPr txBox="1"/>
            <p:nvPr/>
          </p:nvSpPr>
          <p:spPr>
            <a:xfrm>
              <a:off x="350030" y="2801446"/>
              <a:ext cx="3530775" cy="307777"/>
            </a:xfrm>
            <a:prstGeom prst="rect">
              <a:avLst/>
            </a:prstGeom>
            <a:noFill/>
          </p:spPr>
          <p:txBody>
            <a:bodyPr wrap="none" rtlCol="0">
              <a:spAutoFit/>
            </a:bodyPr>
            <a:lstStyle/>
            <a:p>
              <a:r>
                <a:rPr lang="es-MX" sz="1400" b="1" spc="-23">
                  <a:solidFill>
                    <a:schemeClr val="bg2"/>
                  </a:solidFill>
                  <a:latin typeface="IBM Plex Sans" charset="0"/>
                  <a:ea typeface="IBM Plex Sans" charset="0"/>
                  <a:cs typeface="IBM Plex Sans" charset="0"/>
                </a:rPr>
                <a:t>Desarrollo con Productividad y Velocidad</a:t>
              </a:r>
            </a:p>
          </p:txBody>
        </p:sp>
        <p:sp>
          <p:nvSpPr>
            <p:cNvPr id="14" name="Rectangle 13">
              <a:extLst>
                <a:ext uri="{FF2B5EF4-FFF2-40B4-BE49-F238E27FC236}">
                  <a16:creationId xmlns:a16="http://schemas.microsoft.com/office/drawing/2014/main" id="{D50BDDC9-87B5-49A0-8591-13DB531F7839}"/>
                </a:ext>
              </a:extLst>
            </p:cNvPr>
            <p:cNvSpPr/>
            <p:nvPr/>
          </p:nvSpPr>
          <p:spPr>
            <a:xfrm>
              <a:off x="321763" y="3093522"/>
              <a:ext cx="4636127" cy="461665"/>
            </a:xfrm>
            <a:prstGeom prst="rect">
              <a:avLst/>
            </a:prstGeom>
          </p:spPr>
          <p:txBody>
            <a:bodyPr wrap="square">
              <a:spAutoFit/>
            </a:bodyPr>
            <a:lstStyle/>
            <a:p>
              <a:pPr marL="171450" lvl="1" indent="-171450">
                <a:buSzPct val="125000"/>
                <a:buFont typeface="Wingdings" charset="2"/>
                <a:buChar char="§"/>
              </a:pPr>
              <a:r>
                <a:rPr lang="es-MX" altLang="en-US" sz="1200">
                  <a:solidFill>
                    <a:schemeClr val="bg2"/>
                  </a:solidFill>
                  <a:latin typeface="IBM Plex Sans" charset="0"/>
                  <a:ea typeface="IBM Plex Sans" charset="0"/>
                  <a:cs typeface="IBM Plex Sans" charset="0"/>
                </a:rPr>
                <a:t>Herramientas DevOps y Servicios</a:t>
              </a:r>
            </a:p>
            <a:p>
              <a:pPr marL="171450" lvl="1" indent="-171450">
                <a:buSzPct val="125000"/>
                <a:buFont typeface="Wingdings" charset="2"/>
                <a:buChar char="§"/>
              </a:pPr>
              <a:r>
                <a:rPr lang="es-MX" altLang="en-US" sz="1200">
                  <a:solidFill>
                    <a:schemeClr val="bg2"/>
                  </a:solidFill>
                  <a:latin typeface="IBM Plex Sans" charset="0"/>
                  <a:ea typeface="IBM Plex Sans" charset="0"/>
                  <a:cs typeface="IBM Plex Sans" charset="0"/>
                </a:rPr>
                <a:t>Los desarrolladores pueden usar cualquier leguaje</a:t>
              </a:r>
            </a:p>
          </p:txBody>
        </p:sp>
      </p:grpSp>
      <p:grpSp>
        <p:nvGrpSpPr>
          <p:cNvPr id="15" name="Group 14">
            <a:extLst>
              <a:ext uri="{FF2B5EF4-FFF2-40B4-BE49-F238E27FC236}">
                <a16:creationId xmlns:a16="http://schemas.microsoft.com/office/drawing/2014/main" id="{9B1870BA-7408-45C9-A362-CEDC5A05E282}"/>
              </a:ext>
            </a:extLst>
          </p:cNvPr>
          <p:cNvGrpSpPr/>
          <p:nvPr/>
        </p:nvGrpSpPr>
        <p:grpSpPr>
          <a:xfrm>
            <a:off x="321764" y="899080"/>
            <a:ext cx="3947701" cy="687399"/>
            <a:chOff x="321764" y="835470"/>
            <a:chExt cx="3947701" cy="687399"/>
          </a:xfrm>
        </p:grpSpPr>
        <p:sp>
          <p:nvSpPr>
            <p:cNvPr id="16" name="TextBox 15">
              <a:extLst>
                <a:ext uri="{FF2B5EF4-FFF2-40B4-BE49-F238E27FC236}">
                  <a16:creationId xmlns:a16="http://schemas.microsoft.com/office/drawing/2014/main" id="{2E064E0E-463A-494F-9198-C8F723340710}"/>
                </a:ext>
              </a:extLst>
            </p:cNvPr>
            <p:cNvSpPr txBox="1"/>
            <p:nvPr/>
          </p:nvSpPr>
          <p:spPr>
            <a:xfrm>
              <a:off x="364806" y="835470"/>
              <a:ext cx="2332690" cy="307777"/>
            </a:xfrm>
            <a:prstGeom prst="rect">
              <a:avLst/>
            </a:prstGeom>
            <a:noFill/>
          </p:spPr>
          <p:txBody>
            <a:bodyPr wrap="none" rtlCol="0">
              <a:spAutoFit/>
            </a:bodyPr>
            <a:lstStyle/>
            <a:p>
              <a:r>
                <a:rPr lang="es-MX" sz="1400" b="1" spc="-23">
                  <a:solidFill>
                    <a:schemeClr val="bg2"/>
                  </a:solidFill>
                  <a:latin typeface="IBM Plex Sans" charset="0"/>
                  <a:ea typeface="IBM Plex Sans" charset="0"/>
                  <a:cs typeface="IBM Plex Sans" charset="0"/>
                </a:rPr>
                <a:t>Opciones con consistencia</a:t>
              </a:r>
            </a:p>
          </p:txBody>
        </p:sp>
        <p:sp>
          <p:nvSpPr>
            <p:cNvPr id="17" name="Rectangle 16">
              <a:extLst>
                <a:ext uri="{FF2B5EF4-FFF2-40B4-BE49-F238E27FC236}">
                  <a16:creationId xmlns:a16="http://schemas.microsoft.com/office/drawing/2014/main" id="{7FF24452-AF66-4D99-8948-5707FBD9DB5C}"/>
                </a:ext>
              </a:extLst>
            </p:cNvPr>
            <p:cNvSpPr/>
            <p:nvPr/>
          </p:nvSpPr>
          <p:spPr>
            <a:xfrm>
              <a:off x="321764" y="1061204"/>
              <a:ext cx="3947701" cy="461665"/>
            </a:xfrm>
            <a:prstGeom prst="rect">
              <a:avLst/>
            </a:prstGeom>
          </p:spPr>
          <p:txBody>
            <a:bodyPr wrap="square">
              <a:spAutoFit/>
            </a:bodyPr>
            <a:lstStyle/>
            <a:p>
              <a:pPr marL="171450" lvl="1" indent="-171450">
                <a:buSzPct val="125000"/>
                <a:buFont typeface="Wingdings" charset="2"/>
                <a:buChar char="§"/>
              </a:pPr>
              <a:r>
                <a:rPr lang="es-MX" altLang="en-US" sz="1200">
                  <a:solidFill>
                    <a:schemeClr val="bg2"/>
                  </a:solidFill>
                  <a:latin typeface="IBM Plex Sans" charset="0"/>
                  <a:ea typeface="IBM Plex Sans" charset="0"/>
                  <a:cs typeface="IBM Plex Sans" charset="0"/>
                </a:rPr>
                <a:t>El entorno correcto para tú carga de trabajo</a:t>
              </a:r>
            </a:p>
            <a:p>
              <a:pPr marL="171450" lvl="1" indent="-171450">
                <a:buSzPct val="125000"/>
                <a:buFont typeface="Wingdings" charset="2"/>
                <a:buChar char="§"/>
              </a:pPr>
              <a:r>
                <a:rPr lang="es-MX" altLang="en-US" sz="1200">
                  <a:solidFill>
                    <a:schemeClr val="bg2"/>
                  </a:solidFill>
                  <a:latin typeface="IBM Plex Sans" charset="0"/>
                  <a:ea typeface="IBM Plex Sans" charset="0"/>
                  <a:cs typeface="IBM Plex Sans" charset="0"/>
                </a:rPr>
                <a:t>Elige cualquier opción para despliegue</a:t>
              </a:r>
            </a:p>
          </p:txBody>
        </p:sp>
      </p:grpSp>
      <p:grpSp>
        <p:nvGrpSpPr>
          <p:cNvPr id="18" name="Group 17">
            <a:extLst>
              <a:ext uri="{FF2B5EF4-FFF2-40B4-BE49-F238E27FC236}">
                <a16:creationId xmlns:a16="http://schemas.microsoft.com/office/drawing/2014/main" id="{1CF4A4B1-B834-4058-931C-8D2281C75D2D}"/>
              </a:ext>
            </a:extLst>
          </p:cNvPr>
          <p:cNvGrpSpPr/>
          <p:nvPr/>
        </p:nvGrpSpPr>
        <p:grpSpPr>
          <a:xfrm>
            <a:off x="4968770" y="1942772"/>
            <a:ext cx="3415166" cy="464067"/>
            <a:chOff x="4668101" y="1872166"/>
            <a:chExt cx="4014862" cy="551059"/>
          </a:xfrm>
        </p:grpSpPr>
        <p:sp>
          <p:nvSpPr>
            <p:cNvPr id="19" name="Shape 444">
              <a:extLst>
                <a:ext uri="{FF2B5EF4-FFF2-40B4-BE49-F238E27FC236}">
                  <a16:creationId xmlns:a16="http://schemas.microsoft.com/office/drawing/2014/main" id="{91E9BE43-E4AD-44EA-B933-A0513845B046}"/>
                </a:ext>
              </a:extLst>
            </p:cNvPr>
            <p:cNvSpPr/>
            <p:nvPr/>
          </p:nvSpPr>
          <p:spPr>
            <a:xfrm>
              <a:off x="4668101" y="1872166"/>
              <a:ext cx="528577" cy="528577"/>
            </a:xfrm>
            <a:prstGeom prst="ellipse">
              <a:avLst/>
            </a:prstGeom>
            <a:solidFill>
              <a:srgbClr val="FFFFFF"/>
            </a:solidFill>
            <a:ln w="25400">
              <a:solidFill>
                <a:srgbClr val="00C0F2"/>
              </a:solidFill>
              <a:miter lim="400000"/>
            </a:ln>
            <a:effectLst>
              <a:outerShdw blurRad="38100" dist="25400" dir="5400000" rotWithShape="0">
                <a:srgbClr val="000000">
                  <a:alpha val="50000"/>
                </a:srgbClr>
              </a:outerShdw>
            </a:effectLst>
          </p:spPr>
          <p:txBody>
            <a:bodyPr lIns="19047" tIns="19047" rIns="19047" bIns="19047" anchor="ctr"/>
            <a:lstStyle/>
            <a:p>
              <a:pPr>
                <a:defRPr sz="3200">
                  <a:solidFill>
                    <a:srgbClr val="FFFFFF"/>
                  </a:solidFill>
                </a:defRPr>
              </a:pPr>
              <a:endParaRPr sz="1200">
                <a:solidFill>
                  <a:schemeClr val="bg2"/>
                </a:solidFill>
                <a:latin typeface="IBM Plex Sans" charset="0"/>
                <a:ea typeface="IBM Plex Sans" charset="0"/>
                <a:cs typeface="IBM Plex Sans" charset="0"/>
              </a:endParaRPr>
            </a:p>
          </p:txBody>
        </p:sp>
        <p:grpSp>
          <p:nvGrpSpPr>
            <p:cNvPr id="20" name="Group 19">
              <a:extLst>
                <a:ext uri="{FF2B5EF4-FFF2-40B4-BE49-F238E27FC236}">
                  <a16:creationId xmlns:a16="http://schemas.microsoft.com/office/drawing/2014/main" id="{E7DE6FFF-D133-4C66-AB7C-4BCA431BDA13}"/>
                </a:ext>
              </a:extLst>
            </p:cNvPr>
            <p:cNvGrpSpPr/>
            <p:nvPr/>
          </p:nvGrpSpPr>
          <p:grpSpPr>
            <a:xfrm>
              <a:off x="5368914" y="1872166"/>
              <a:ext cx="528577" cy="528577"/>
              <a:chOff x="5391579" y="2168444"/>
              <a:chExt cx="604724" cy="604724"/>
            </a:xfrm>
          </p:grpSpPr>
          <p:sp>
            <p:nvSpPr>
              <p:cNvPr id="33" name="Shape 445">
                <a:extLst>
                  <a:ext uri="{FF2B5EF4-FFF2-40B4-BE49-F238E27FC236}">
                    <a16:creationId xmlns:a16="http://schemas.microsoft.com/office/drawing/2014/main" id="{F27BEB84-44CC-482B-B192-E6B21DF4B964}"/>
                  </a:ext>
                </a:extLst>
              </p:cNvPr>
              <p:cNvSpPr/>
              <p:nvPr/>
            </p:nvSpPr>
            <p:spPr>
              <a:xfrm>
                <a:off x="5391579" y="2168444"/>
                <a:ext cx="604724" cy="604724"/>
              </a:xfrm>
              <a:prstGeom prst="ellipse">
                <a:avLst/>
              </a:prstGeom>
              <a:solidFill>
                <a:srgbClr val="FFFFFF"/>
              </a:solidFill>
              <a:ln w="25400">
                <a:solidFill>
                  <a:srgbClr val="00C0F2"/>
                </a:solidFill>
                <a:miter lim="400000"/>
              </a:ln>
              <a:effectLst>
                <a:outerShdw blurRad="38100" dist="25400" dir="5400000" rotWithShape="0">
                  <a:srgbClr val="000000">
                    <a:alpha val="50000"/>
                  </a:srgbClr>
                </a:outerShdw>
              </a:effectLst>
            </p:spPr>
            <p:txBody>
              <a:bodyPr lIns="19047" tIns="19047" rIns="19047" bIns="19047" anchor="ctr"/>
              <a:lstStyle/>
              <a:p>
                <a:pPr>
                  <a:defRPr sz="3200">
                    <a:solidFill>
                      <a:srgbClr val="FFFFFF"/>
                    </a:solidFill>
                  </a:defRPr>
                </a:pPr>
                <a:endParaRPr sz="1200">
                  <a:solidFill>
                    <a:schemeClr val="bg2"/>
                  </a:solidFill>
                  <a:latin typeface="IBM Plex Sans" charset="0"/>
                  <a:ea typeface="IBM Plex Sans" charset="0"/>
                  <a:cs typeface="IBM Plex Sans" charset="0"/>
                </a:endParaRPr>
              </a:p>
            </p:txBody>
          </p:sp>
          <p:pic>
            <p:nvPicPr>
              <p:cNvPr id="34" name="pasted-image.pdf">
                <a:extLst>
                  <a:ext uri="{FF2B5EF4-FFF2-40B4-BE49-F238E27FC236}">
                    <a16:creationId xmlns:a16="http://schemas.microsoft.com/office/drawing/2014/main" id="{DE7FCA8D-E149-472C-9435-28AE09F4B3EA}"/>
                  </a:ext>
                </a:extLst>
              </p:cNvPr>
              <p:cNvPicPr>
                <a:picLocks noChangeAspect="1"/>
              </p:cNvPicPr>
              <p:nvPr/>
            </p:nvPicPr>
            <p:blipFill>
              <a:blip r:embed="rId2">
                <a:extLst/>
              </a:blip>
              <a:stretch>
                <a:fillRect/>
              </a:stretch>
            </p:blipFill>
            <p:spPr>
              <a:xfrm>
                <a:off x="5445778" y="2280013"/>
                <a:ext cx="475032" cy="381582"/>
              </a:xfrm>
              <a:prstGeom prst="rect">
                <a:avLst/>
              </a:prstGeom>
              <a:ln w="12700">
                <a:miter lim="400000"/>
              </a:ln>
            </p:spPr>
          </p:pic>
        </p:grpSp>
        <p:grpSp>
          <p:nvGrpSpPr>
            <p:cNvPr id="21" name="Group 20">
              <a:extLst>
                <a:ext uri="{FF2B5EF4-FFF2-40B4-BE49-F238E27FC236}">
                  <a16:creationId xmlns:a16="http://schemas.microsoft.com/office/drawing/2014/main" id="{F2D3B2C4-47C0-40A4-909E-EAF34CA217C2}"/>
                </a:ext>
              </a:extLst>
            </p:cNvPr>
            <p:cNvGrpSpPr/>
            <p:nvPr/>
          </p:nvGrpSpPr>
          <p:grpSpPr>
            <a:xfrm>
              <a:off x="7472552" y="1894648"/>
              <a:ext cx="528577" cy="528577"/>
              <a:chOff x="7610827" y="2190926"/>
              <a:chExt cx="604724" cy="604724"/>
            </a:xfrm>
          </p:grpSpPr>
          <p:sp>
            <p:nvSpPr>
              <p:cNvPr id="31" name="Shape 448">
                <a:extLst>
                  <a:ext uri="{FF2B5EF4-FFF2-40B4-BE49-F238E27FC236}">
                    <a16:creationId xmlns:a16="http://schemas.microsoft.com/office/drawing/2014/main" id="{42E377C6-3D5B-4968-A962-59F4B8550055}"/>
                  </a:ext>
                </a:extLst>
              </p:cNvPr>
              <p:cNvSpPr/>
              <p:nvPr/>
            </p:nvSpPr>
            <p:spPr>
              <a:xfrm>
                <a:off x="7610827" y="2190926"/>
                <a:ext cx="604724" cy="604724"/>
              </a:xfrm>
              <a:prstGeom prst="ellipse">
                <a:avLst/>
              </a:prstGeom>
              <a:solidFill>
                <a:srgbClr val="FFFFFF"/>
              </a:solidFill>
              <a:ln w="25400">
                <a:solidFill>
                  <a:srgbClr val="3874B7"/>
                </a:solidFill>
                <a:miter lim="400000"/>
              </a:ln>
              <a:effectLst>
                <a:outerShdw blurRad="38100" dist="25400" dir="5400000" rotWithShape="0">
                  <a:srgbClr val="000000">
                    <a:alpha val="50000"/>
                  </a:srgbClr>
                </a:outerShdw>
              </a:effectLst>
            </p:spPr>
            <p:txBody>
              <a:bodyPr lIns="19047" tIns="19047" rIns="19047" bIns="19047" anchor="ctr"/>
              <a:lstStyle/>
              <a:p>
                <a:pPr>
                  <a:defRPr sz="3200">
                    <a:solidFill>
                      <a:srgbClr val="FFFFFF"/>
                    </a:solidFill>
                  </a:defRPr>
                </a:pPr>
                <a:endParaRPr sz="1200">
                  <a:solidFill>
                    <a:schemeClr val="bg2"/>
                  </a:solidFill>
                  <a:latin typeface="IBM Plex Sans" charset="0"/>
                  <a:ea typeface="IBM Plex Sans" charset="0"/>
                  <a:cs typeface="IBM Plex Sans" charset="0"/>
                </a:endParaRPr>
              </a:p>
            </p:txBody>
          </p:sp>
          <p:pic>
            <p:nvPicPr>
              <p:cNvPr id="32" name="pasted-image.pdf">
                <a:extLst>
                  <a:ext uri="{FF2B5EF4-FFF2-40B4-BE49-F238E27FC236}">
                    <a16:creationId xmlns:a16="http://schemas.microsoft.com/office/drawing/2014/main" id="{069615E0-24D7-48F6-9B97-72AA9E25BD2C}"/>
                  </a:ext>
                </a:extLst>
              </p:cNvPr>
              <p:cNvPicPr>
                <a:picLocks noChangeAspect="1"/>
              </p:cNvPicPr>
              <p:nvPr/>
            </p:nvPicPr>
            <p:blipFill>
              <a:blip r:embed="rId3">
                <a:extLst/>
              </a:blip>
              <a:stretch>
                <a:fillRect/>
              </a:stretch>
            </p:blipFill>
            <p:spPr>
              <a:xfrm>
                <a:off x="7658781" y="2263909"/>
                <a:ext cx="508815" cy="458767"/>
              </a:xfrm>
              <a:prstGeom prst="rect">
                <a:avLst/>
              </a:prstGeom>
              <a:ln w="12700">
                <a:miter lim="400000"/>
              </a:ln>
            </p:spPr>
          </p:pic>
        </p:grpSp>
        <p:grpSp>
          <p:nvGrpSpPr>
            <p:cNvPr id="22" name="Group 21">
              <a:extLst>
                <a:ext uri="{FF2B5EF4-FFF2-40B4-BE49-F238E27FC236}">
                  <a16:creationId xmlns:a16="http://schemas.microsoft.com/office/drawing/2014/main" id="{01C650FC-A281-4208-A14C-2987C0FE0313}"/>
                </a:ext>
              </a:extLst>
            </p:cNvPr>
            <p:cNvGrpSpPr/>
            <p:nvPr/>
          </p:nvGrpSpPr>
          <p:grpSpPr>
            <a:xfrm>
              <a:off x="8154386" y="1883218"/>
              <a:ext cx="528577" cy="528577"/>
              <a:chOff x="8383987" y="2179496"/>
              <a:chExt cx="604724" cy="604724"/>
            </a:xfrm>
          </p:grpSpPr>
          <p:sp>
            <p:nvSpPr>
              <p:cNvPr id="29" name="Shape 447">
                <a:extLst>
                  <a:ext uri="{FF2B5EF4-FFF2-40B4-BE49-F238E27FC236}">
                    <a16:creationId xmlns:a16="http://schemas.microsoft.com/office/drawing/2014/main" id="{844B5BFB-4123-49FE-92FD-4B91FA09042F}"/>
                  </a:ext>
                </a:extLst>
              </p:cNvPr>
              <p:cNvSpPr/>
              <p:nvPr/>
            </p:nvSpPr>
            <p:spPr>
              <a:xfrm>
                <a:off x="8383987" y="2179496"/>
                <a:ext cx="604724" cy="604724"/>
              </a:xfrm>
              <a:prstGeom prst="ellipse">
                <a:avLst/>
              </a:prstGeom>
              <a:solidFill>
                <a:srgbClr val="FFFFFF"/>
              </a:solidFill>
              <a:ln w="25400">
                <a:solidFill>
                  <a:srgbClr val="3874B7"/>
                </a:solidFill>
                <a:miter lim="400000"/>
              </a:ln>
              <a:effectLst>
                <a:outerShdw blurRad="38100" dist="25400" dir="5400000" rotWithShape="0">
                  <a:srgbClr val="000000">
                    <a:alpha val="50000"/>
                  </a:srgbClr>
                </a:outerShdw>
              </a:effectLst>
            </p:spPr>
            <p:txBody>
              <a:bodyPr lIns="19047" tIns="19047" rIns="19047" bIns="19047" anchor="ctr"/>
              <a:lstStyle/>
              <a:p>
                <a:pPr>
                  <a:defRPr sz="3200">
                    <a:solidFill>
                      <a:srgbClr val="FFFFFF"/>
                    </a:solidFill>
                  </a:defRPr>
                </a:pPr>
                <a:endParaRPr sz="1200">
                  <a:solidFill>
                    <a:schemeClr val="bg2"/>
                  </a:solidFill>
                  <a:latin typeface="IBM Plex Sans" charset="0"/>
                  <a:ea typeface="IBM Plex Sans" charset="0"/>
                  <a:cs typeface="IBM Plex Sans" charset="0"/>
                </a:endParaRPr>
              </a:p>
            </p:txBody>
          </p:sp>
          <p:pic>
            <p:nvPicPr>
              <p:cNvPr id="30" name="pasted-image.pdf">
                <a:extLst>
                  <a:ext uri="{FF2B5EF4-FFF2-40B4-BE49-F238E27FC236}">
                    <a16:creationId xmlns:a16="http://schemas.microsoft.com/office/drawing/2014/main" id="{08FBBA19-B87E-4895-9E20-F09DECEF5F93}"/>
                  </a:ext>
                </a:extLst>
              </p:cNvPr>
              <p:cNvPicPr>
                <a:picLocks noChangeAspect="1"/>
              </p:cNvPicPr>
              <p:nvPr/>
            </p:nvPicPr>
            <p:blipFill>
              <a:blip r:embed="rId4">
                <a:extLst/>
              </a:blip>
              <a:stretch>
                <a:fillRect/>
              </a:stretch>
            </p:blipFill>
            <p:spPr>
              <a:xfrm>
                <a:off x="8491781" y="2273500"/>
                <a:ext cx="434690" cy="443383"/>
              </a:xfrm>
              <a:prstGeom prst="rect">
                <a:avLst/>
              </a:prstGeom>
              <a:ln w="12700">
                <a:miter lim="400000"/>
              </a:ln>
            </p:spPr>
          </p:pic>
        </p:grpSp>
        <p:grpSp>
          <p:nvGrpSpPr>
            <p:cNvPr id="23" name="Group 22">
              <a:extLst>
                <a:ext uri="{FF2B5EF4-FFF2-40B4-BE49-F238E27FC236}">
                  <a16:creationId xmlns:a16="http://schemas.microsoft.com/office/drawing/2014/main" id="{9945F854-FFFB-4A09-91A5-879A84984C9B}"/>
                </a:ext>
              </a:extLst>
            </p:cNvPr>
            <p:cNvGrpSpPr/>
            <p:nvPr/>
          </p:nvGrpSpPr>
          <p:grpSpPr>
            <a:xfrm>
              <a:off x="6785047" y="1883596"/>
              <a:ext cx="528577" cy="528577"/>
              <a:chOff x="6805362" y="2179874"/>
              <a:chExt cx="604724" cy="604724"/>
            </a:xfrm>
          </p:grpSpPr>
          <p:sp>
            <p:nvSpPr>
              <p:cNvPr id="27" name="Shape 446">
                <a:extLst>
                  <a:ext uri="{FF2B5EF4-FFF2-40B4-BE49-F238E27FC236}">
                    <a16:creationId xmlns:a16="http://schemas.microsoft.com/office/drawing/2014/main" id="{B3CD083F-FB14-4360-B648-D917D195B91F}"/>
                  </a:ext>
                </a:extLst>
              </p:cNvPr>
              <p:cNvSpPr/>
              <p:nvPr/>
            </p:nvSpPr>
            <p:spPr>
              <a:xfrm>
                <a:off x="6805362" y="2179874"/>
                <a:ext cx="604724" cy="604724"/>
              </a:xfrm>
              <a:prstGeom prst="ellipse">
                <a:avLst/>
              </a:prstGeom>
              <a:solidFill>
                <a:srgbClr val="FFFFFF"/>
              </a:solidFill>
              <a:ln w="25400">
                <a:solidFill>
                  <a:srgbClr val="00C0F2"/>
                </a:solidFill>
                <a:miter lim="400000"/>
              </a:ln>
              <a:effectLst>
                <a:outerShdw blurRad="38100" dist="25400" dir="5400000" rotWithShape="0">
                  <a:srgbClr val="000000">
                    <a:alpha val="50000"/>
                  </a:srgbClr>
                </a:outerShdw>
              </a:effectLst>
            </p:spPr>
            <p:txBody>
              <a:bodyPr lIns="19047" tIns="19047" rIns="19047" bIns="19047" anchor="ctr"/>
              <a:lstStyle/>
              <a:p>
                <a:pPr>
                  <a:defRPr sz="3200">
                    <a:solidFill>
                      <a:srgbClr val="FFFFFF"/>
                    </a:solidFill>
                  </a:defRPr>
                </a:pPr>
                <a:endParaRPr sz="1200">
                  <a:solidFill>
                    <a:schemeClr val="bg2"/>
                  </a:solidFill>
                  <a:latin typeface="IBM Plex Sans" charset="0"/>
                  <a:ea typeface="IBM Plex Sans" charset="0"/>
                  <a:cs typeface="IBM Plex Sans" charset="0"/>
                </a:endParaRPr>
              </a:p>
            </p:txBody>
          </p:sp>
          <p:pic>
            <p:nvPicPr>
              <p:cNvPr id="28" name="pasted-image.pdf">
                <a:extLst>
                  <a:ext uri="{FF2B5EF4-FFF2-40B4-BE49-F238E27FC236}">
                    <a16:creationId xmlns:a16="http://schemas.microsoft.com/office/drawing/2014/main" id="{B8A1FA48-50A7-411D-B20A-3CFC937DD26B}"/>
                  </a:ext>
                </a:extLst>
              </p:cNvPr>
              <p:cNvPicPr>
                <a:picLocks noChangeAspect="1"/>
              </p:cNvPicPr>
              <p:nvPr/>
            </p:nvPicPr>
            <p:blipFill>
              <a:blip r:embed="rId5">
                <a:extLst/>
              </a:blip>
              <a:stretch>
                <a:fillRect/>
              </a:stretch>
            </p:blipFill>
            <p:spPr>
              <a:xfrm>
                <a:off x="6838379" y="2320521"/>
                <a:ext cx="508815" cy="385998"/>
              </a:xfrm>
              <a:prstGeom prst="rect">
                <a:avLst/>
              </a:prstGeom>
              <a:ln w="12700">
                <a:miter lim="400000"/>
              </a:ln>
            </p:spPr>
          </p:pic>
        </p:grpSp>
        <p:grpSp>
          <p:nvGrpSpPr>
            <p:cNvPr id="24" name="Group 23">
              <a:extLst>
                <a:ext uri="{FF2B5EF4-FFF2-40B4-BE49-F238E27FC236}">
                  <a16:creationId xmlns:a16="http://schemas.microsoft.com/office/drawing/2014/main" id="{C9D9FF41-109F-4175-A47F-BF60C0A509AE}"/>
                </a:ext>
              </a:extLst>
            </p:cNvPr>
            <p:cNvGrpSpPr/>
            <p:nvPr/>
          </p:nvGrpSpPr>
          <p:grpSpPr>
            <a:xfrm>
              <a:off x="6079577" y="1876198"/>
              <a:ext cx="528577" cy="528577"/>
              <a:chOff x="6096628" y="2172476"/>
              <a:chExt cx="604724" cy="604724"/>
            </a:xfrm>
          </p:grpSpPr>
          <p:sp>
            <p:nvSpPr>
              <p:cNvPr id="25" name="Shape 446">
                <a:extLst>
                  <a:ext uri="{FF2B5EF4-FFF2-40B4-BE49-F238E27FC236}">
                    <a16:creationId xmlns:a16="http://schemas.microsoft.com/office/drawing/2014/main" id="{4ED060D9-2FBF-4549-B8AA-E56F11DE596E}"/>
                  </a:ext>
                </a:extLst>
              </p:cNvPr>
              <p:cNvSpPr/>
              <p:nvPr/>
            </p:nvSpPr>
            <p:spPr>
              <a:xfrm>
                <a:off x="6096628" y="2172476"/>
                <a:ext cx="604724" cy="604724"/>
              </a:xfrm>
              <a:prstGeom prst="ellipse">
                <a:avLst/>
              </a:prstGeom>
              <a:solidFill>
                <a:srgbClr val="FFFFFF"/>
              </a:solidFill>
              <a:ln w="25400">
                <a:solidFill>
                  <a:srgbClr val="00C0F2"/>
                </a:solidFill>
                <a:miter lim="400000"/>
              </a:ln>
              <a:effectLst>
                <a:outerShdw blurRad="38100" dist="25400" dir="5400000" rotWithShape="0">
                  <a:srgbClr val="000000">
                    <a:alpha val="50000"/>
                  </a:srgbClr>
                </a:outerShdw>
              </a:effectLst>
            </p:spPr>
            <p:txBody>
              <a:bodyPr lIns="19047" tIns="19047" rIns="19047" bIns="19047" anchor="ctr"/>
              <a:lstStyle/>
              <a:p>
                <a:pPr>
                  <a:defRPr sz="3200">
                    <a:solidFill>
                      <a:srgbClr val="FFFFFF"/>
                    </a:solidFill>
                  </a:defRPr>
                </a:pPr>
                <a:endParaRPr sz="1200">
                  <a:solidFill>
                    <a:schemeClr val="bg2"/>
                  </a:solidFill>
                  <a:latin typeface="IBM Plex Sans" charset="0"/>
                  <a:ea typeface="IBM Plex Sans" charset="0"/>
                  <a:cs typeface="IBM Plex Sans" charset="0"/>
                </a:endParaRPr>
              </a:p>
            </p:txBody>
          </p:sp>
          <p:pic>
            <p:nvPicPr>
              <p:cNvPr id="26" name="Picture 25">
                <a:extLst>
                  <a:ext uri="{FF2B5EF4-FFF2-40B4-BE49-F238E27FC236}">
                    <a16:creationId xmlns:a16="http://schemas.microsoft.com/office/drawing/2014/main" id="{5A90B601-EF7E-47DD-8F68-D770B6979FED}"/>
                  </a:ext>
                </a:extLst>
              </p:cNvPr>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a:off x="6220654" y="2243275"/>
                <a:ext cx="345674" cy="345674"/>
              </a:xfrm>
              <a:prstGeom prst="rect">
                <a:avLst/>
              </a:prstGeom>
            </p:spPr>
          </p:pic>
        </p:grpSp>
      </p:grpSp>
      <p:grpSp>
        <p:nvGrpSpPr>
          <p:cNvPr id="35" name="Group 34">
            <a:extLst>
              <a:ext uri="{FF2B5EF4-FFF2-40B4-BE49-F238E27FC236}">
                <a16:creationId xmlns:a16="http://schemas.microsoft.com/office/drawing/2014/main" id="{644275E2-421B-4D21-BA9B-417CC14CF5C0}"/>
              </a:ext>
            </a:extLst>
          </p:cNvPr>
          <p:cNvGrpSpPr/>
          <p:nvPr/>
        </p:nvGrpSpPr>
        <p:grpSpPr>
          <a:xfrm>
            <a:off x="4700092" y="933839"/>
            <a:ext cx="3990697" cy="752164"/>
            <a:chOff x="4393239" y="819805"/>
            <a:chExt cx="4419050" cy="812407"/>
          </a:xfrm>
        </p:grpSpPr>
        <p:sp>
          <p:nvSpPr>
            <p:cNvPr id="36" name="Content Placeholder 12">
              <a:extLst>
                <a:ext uri="{FF2B5EF4-FFF2-40B4-BE49-F238E27FC236}">
                  <a16:creationId xmlns:a16="http://schemas.microsoft.com/office/drawing/2014/main" id="{F225CA78-BF29-4B63-B29C-6D5086EFF64B}"/>
                </a:ext>
              </a:extLst>
            </p:cNvPr>
            <p:cNvSpPr txBox="1">
              <a:spLocks/>
            </p:cNvSpPr>
            <p:nvPr/>
          </p:nvSpPr>
          <p:spPr bwMode="auto">
            <a:xfrm>
              <a:off x="7923999" y="1259092"/>
              <a:ext cx="888290" cy="191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marL="342900" indent="-342900">
                <a:defRPr>
                  <a:solidFill>
                    <a:schemeClr val="tx1"/>
                  </a:solidFill>
                  <a:latin typeface="Arial" charset="0"/>
                  <a:ea typeface="ＭＳ Ｐゴシック" charset="-128"/>
                </a:defRPr>
              </a:lvl1pPr>
              <a:lvl2pPr>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marL="0" marR="0" lvl="1" indent="0" algn="ctr" defTabSz="914400" eaLnBrk="1" fontAlgn="auto" latinLnBrk="0" hangingPunct="1">
                <a:lnSpc>
                  <a:spcPct val="110000"/>
                </a:lnSpc>
                <a:spcBef>
                  <a:spcPct val="20000"/>
                </a:spcBef>
                <a:spcAft>
                  <a:spcPts val="0"/>
                </a:spcAft>
                <a:buClrTx/>
                <a:buSzTx/>
                <a:buFontTx/>
                <a:buNone/>
                <a:tabLst/>
                <a:defRPr/>
              </a:pPr>
              <a:r>
                <a:rPr kumimoji="0" lang="en-US" altLang="en-US" sz="700" b="1" i="0" u="none" strike="noStrike" kern="0" cap="none" spc="0" normalizeH="0" baseline="0" noProof="0" dirty="0">
                  <a:ln>
                    <a:noFill/>
                  </a:ln>
                  <a:solidFill>
                    <a:schemeClr val="bg2"/>
                  </a:solidFill>
                  <a:effectLst/>
                  <a:uLnTx/>
                  <a:uFillTx/>
                  <a:latin typeface="IBM Plex Sans" charset="0"/>
                  <a:ea typeface="IBM Plex Sans" charset="0"/>
                  <a:cs typeface="IBM Plex Sans" charset="0"/>
                </a:rPr>
                <a:t>Functions</a:t>
              </a:r>
              <a:endParaRPr lang="en-US" altLang="en-US" sz="700" b="1" dirty="0">
                <a:solidFill>
                  <a:schemeClr val="bg2"/>
                </a:solidFill>
                <a:latin typeface="IBM Plex Sans" charset="0"/>
                <a:ea typeface="IBM Plex Sans" charset="0"/>
                <a:cs typeface="IBM Plex Sans" charset="0"/>
              </a:endParaRPr>
            </a:p>
            <a:p>
              <a:pPr marL="0" marR="0" lvl="1" indent="0" algn="ctr" defTabSz="914400" eaLnBrk="1" fontAlgn="auto" latinLnBrk="0" hangingPunct="1">
                <a:lnSpc>
                  <a:spcPct val="110000"/>
                </a:lnSpc>
                <a:spcBef>
                  <a:spcPct val="20000"/>
                </a:spcBef>
                <a:spcAft>
                  <a:spcPts val="0"/>
                </a:spcAft>
                <a:buClrTx/>
                <a:buSzTx/>
                <a:buFontTx/>
                <a:buNone/>
                <a:tabLst/>
                <a:defRPr/>
              </a:pPr>
              <a:endParaRPr kumimoji="0" lang="en-US" altLang="en-US" sz="400" b="1" i="0" u="none" strike="noStrike" kern="0" cap="none" spc="0" normalizeH="0" baseline="0" noProof="0" dirty="0">
                <a:ln>
                  <a:noFill/>
                </a:ln>
                <a:solidFill>
                  <a:schemeClr val="bg2"/>
                </a:solidFill>
                <a:effectLst/>
                <a:uLnTx/>
                <a:uFillTx/>
                <a:latin typeface="IBM Plex Sans" charset="0"/>
                <a:ea typeface="IBM Plex Sans" charset="0"/>
                <a:cs typeface="IBM Plex Sans" charset="0"/>
              </a:endParaRPr>
            </a:p>
          </p:txBody>
        </p:sp>
        <p:sp>
          <p:nvSpPr>
            <p:cNvPr id="37" name="Content Placeholder 12">
              <a:extLst>
                <a:ext uri="{FF2B5EF4-FFF2-40B4-BE49-F238E27FC236}">
                  <a16:creationId xmlns:a16="http://schemas.microsoft.com/office/drawing/2014/main" id="{34DE0115-8EA7-4E36-AC38-65226AB64B59}"/>
                </a:ext>
              </a:extLst>
            </p:cNvPr>
            <p:cNvSpPr txBox="1">
              <a:spLocks/>
            </p:cNvSpPr>
            <p:nvPr/>
          </p:nvSpPr>
          <p:spPr bwMode="auto">
            <a:xfrm>
              <a:off x="6255105" y="1259091"/>
              <a:ext cx="888290" cy="21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marL="342900" indent="-342900">
                <a:defRPr>
                  <a:solidFill>
                    <a:schemeClr val="tx1"/>
                  </a:solidFill>
                  <a:latin typeface="Arial" charset="0"/>
                  <a:ea typeface="ＭＳ Ｐゴシック" charset="-128"/>
                </a:defRPr>
              </a:lvl1pPr>
              <a:lvl2pPr>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marL="0" marR="0" lvl="1" indent="0" algn="ctr" defTabSz="914400" eaLnBrk="1" fontAlgn="auto" latinLnBrk="0" hangingPunct="1">
                <a:spcAft>
                  <a:spcPts val="0"/>
                </a:spcAft>
                <a:buClrTx/>
                <a:buSzTx/>
                <a:buFontTx/>
                <a:buNone/>
                <a:tabLst/>
                <a:defRPr/>
              </a:pPr>
              <a:r>
                <a:rPr kumimoji="0" lang="en-US" altLang="en-US" sz="700" b="1" i="0" u="none" strike="noStrike" kern="0" cap="none" spc="0" normalizeH="0" baseline="0" noProof="0" dirty="0">
                  <a:ln>
                    <a:noFill/>
                  </a:ln>
                  <a:solidFill>
                    <a:schemeClr val="bg2"/>
                  </a:solidFill>
                  <a:effectLst/>
                  <a:uLnTx/>
                  <a:uFillTx/>
                  <a:latin typeface="IBM Plex Sans" charset="0"/>
                  <a:ea typeface="IBM Plex Sans" charset="0"/>
                  <a:cs typeface="IBM Plex Sans" charset="0"/>
                </a:rPr>
                <a:t>Containers</a:t>
              </a:r>
            </a:p>
            <a:p>
              <a:pPr marL="0" marR="0" lvl="1" indent="0" algn="ctr" defTabSz="914400" eaLnBrk="1" fontAlgn="auto" latinLnBrk="0" hangingPunct="1">
                <a:spcAft>
                  <a:spcPts val="0"/>
                </a:spcAft>
                <a:buClrTx/>
                <a:buSzTx/>
                <a:buFontTx/>
                <a:buNone/>
                <a:tabLst/>
                <a:defRPr/>
              </a:pPr>
              <a:endParaRPr kumimoji="0" lang="en-US" altLang="en-US" sz="700" b="1" i="0" u="none" strike="noStrike" kern="0" cap="none" spc="0" normalizeH="0" baseline="0" noProof="0" dirty="0">
                <a:ln>
                  <a:noFill/>
                </a:ln>
                <a:solidFill>
                  <a:schemeClr val="bg2"/>
                </a:solidFill>
                <a:effectLst/>
                <a:uLnTx/>
                <a:uFillTx/>
                <a:latin typeface="IBM Plex Sans" charset="0"/>
                <a:ea typeface="IBM Plex Sans" charset="0"/>
                <a:cs typeface="IBM Plex Sans" charset="0"/>
              </a:endParaRPr>
            </a:p>
          </p:txBody>
        </p:sp>
        <p:sp>
          <p:nvSpPr>
            <p:cNvPr id="38" name="Content Placeholder 12">
              <a:extLst>
                <a:ext uri="{FF2B5EF4-FFF2-40B4-BE49-F238E27FC236}">
                  <a16:creationId xmlns:a16="http://schemas.microsoft.com/office/drawing/2014/main" id="{56E36E80-A713-4AAB-8700-C28C0087CFD5}"/>
                </a:ext>
              </a:extLst>
            </p:cNvPr>
            <p:cNvSpPr txBox="1">
              <a:spLocks/>
            </p:cNvSpPr>
            <p:nvPr/>
          </p:nvSpPr>
          <p:spPr bwMode="auto">
            <a:xfrm>
              <a:off x="5194070" y="1259091"/>
              <a:ext cx="1230451" cy="21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marL="342900" indent="-342900">
                <a:defRPr>
                  <a:solidFill>
                    <a:schemeClr val="tx1"/>
                  </a:solidFill>
                  <a:latin typeface="Arial" charset="0"/>
                  <a:ea typeface="ＭＳ Ｐゴシック" charset="-128"/>
                </a:defRPr>
              </a:lvl1pPr>
              <a:lvl2pPr>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marL="0" marR="0" lvl="1" indent="0" algn="ctr" defTabSz="914400" eaLnBrk="1" fontAlgn="auto" latinLnBrk="0" hangingPunct="1">
                <a:spcAft>
                  <a:spcPts val="0"/>
                </a:spcAft>
                <a:buClrTx/>
                <a:buSzTx/>
                <a:buFontTx/>
                <a:buNone/>
                <a:tabLst/>
                <a:defRPr/>
              </a:pPr>
              <a:r>
                <a:rPr kumimoji="0" lang="en-US" altLang="en-US" sz="700" b="1" i="0" u="none" strike="noStrike" kern="0" cap="none" spc="0" normalizeH="0" baseline="0" noProof="0" dirty="0">
                  <a:ln>
                    <a:noFill/>
                  </a:ln>
                  <a:solidFill>
                    <a:schemeClr val="bg2"/>
                  </a:solidFill>
                  <a:effectLst/>
                  <a:uLnTx/>
                  <a:uFillTx/>
                  <a:latin typeface="IBM Plex Sans" charset="0"/>
                  <a:ea typeface="IBM Plex Sans" charset="0"/>
                  <a:cs typeface="IBM Plex Sans" charset="0"/>
                </a:rPr>
                <a:t>Virtual Server / VMware</a:t>
              </a:r>
            </a:p>
          </p:txBody>
        </p:sp>
        <p:sp>
          <p:nvSpPr>
            <p:cNvPr id="39" name="Content Placeholder 12">
              <a:extLst>
                <a:ext uri="{FF2B5EF4-FFF2-40B4-BE49-F238E27FC236}">
                  <a16:creationId xmlns:a16="http://schemas.microsoft.com/office/drawing/2014/main" id="{9E3929BF-BAF8-47C7-8321-3E722EEEBFF6}"/>
                </a:ext>
              </a:extLst>
            </p:cNvPr>
            <p:cNvSpPr txBox="1">
              <a:spLocks/>
            </p:cNvSpPr>
            <p:nvPr/>
          </p:nvSpPr>
          <p:spPr bwMode="auto">
            <a:xfrm>
              <a:off x="4393239" y="1259091"/>
              <a:ext cx="1044913" cy="201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marL="342900" indent="-342900">
                <a:defRPr>
                  <a:solidFill>
                    <a:schemeClr val="tx1"/>
                  </a:solidFill>
                  <a:latin typeface="Arial" charset="0"/>
                  <a:ea typeface="ＭＳ Ｐゴシック" charset="-128"/>
                </a:defRPr>
              </a:lvl1pPr>
              <a:lvl2pPr>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marL="0" marR="0" lvl="1" indent="0" algn="ctr" defTabSz="914400" eaLnBrk="1" fontAlgn="auto" latinLnBrk="0" hangingPunct="1">
                <a:spcAft>
                  <a:spcPts val="0"/>
                </a:spcAft>
                <a:buClrTx/>
                <a:buSzTx/>
                <a:buFontTx/>
                <a:buNone/>
                <a:tabLst/>
                <a:defRPr/>
              </a:pPr>
              <a:r>
                <a:rPr kumimoji="0" lang="en-US" altLang="en-US" sz="700" b="1" i="0" u="none" strike="noStrike" kern="0" cap="none" spc="0" normalizeH="0" baseline="0" noProof="0" dirty="0">
                  <a:ln>
                    <a:noFill/>
                  </a:ln>
                  <a:solidFill>
                    <a:schemeClr val="bg2"/>
                  </a:solidFill>
                  <a:effectLst/>
                  <a:uLnTx/>
                  <a:uFillTx/>
                  <a:latin typeface="IBM Plex Sans" charset="0"/>
                  <a:ea typeface="IBM Plex Sans" charset="0"/>
                  <a:cs typeface="IBM Plex Sans" charset="0"/>
                </a:rPr>
                <a:t>Bare Metal </a:t>
              </a:r>
            </a:p>
            <a:p>
              <a:pPr marL="0" marR="0" lvl="1" indent="0" algn="ctr" defTabSz="914400" eaLnBrk="1" fontAlgn="auto" latinLnBrk="0" hangingPunct="1">
                <a:lnSpc>
                  <a:spcPct val="110000"/>
                </a:lnSpc>
                <a:spcBef>
                  <a:spcPct val="20000"/>
                </a:spcBef>
                <a:spcAft>
                  <a:spcPts val="0"/>
                </a:spcAft>
                <a:buClrTx/>
                <a:buSzTx/>
                <a:buFontTx/>
                <a:buNone/>
                <a:tabLst/>
                <a:defRPr/>
              </a:pPr>
              <a:endParaRPr kumimoji="0" lang="en-US" altLang="en-US" sz="800" b="1" i="0" u="none" strike="noStrike" kern="0" cap="none" spc="0" normalizeH="0" baseline="0" noProof="0" dirty="0">
                <a:ln>
                  <a:noFill/>
                </a:ln>
                <a:solidFill>
                  <a:schemeClr val="bg2"/>
                </a:solidFill>
                <a:effectLst/>
                <a:uLnTx/>
                <a:uFillTx/>
                <a:latin typeface="IBM Plex Sans" charset="0"/>
                <a:ea typeface="IBM Plex Sans" charset="0"/>
                <a:cs typeface="IBM Plex Sans" charset="0"/>
              </a:endParaRPr>
            </a:p>
            <a:p>
              <a:pPr marL="0" marR="0" lvl="1" indent="0" algn="ctr" defTabSz="914400" eaLnBrk="1" fontAlgn="auto" latinLnBrk="0" hangingPunct="1">
                <a:lnSpc>
                  <a:spcPct val="110000"/>
                </a:lnSpc>
                <a:spcBef>
                  <a:spcPct val="20000"/>
                </a:spcBef>
                <a:spcAft>
                  <a:spcPts val="0"/>
                </a:spcAft>
                <a:buClrTx/>
                <a:buSzTx/>
                <a:buFontTx/>
                <a:buNone/>
                <a:tabLst/>
                <a:defRPr/>
              </a:pPr>
              <a:endParaRPr kumimoji="0" lang="en-US" altLang="en-US" sz="700" b="1" i="0" u="none" strike="noStrike" kern="0" cap="none" spc="0" normalizeH="0" baseline="0" noProof="0" dirty="0">
                <a:ln>
                  <a:noFill/>
                </a:ln>
                <a:solidFill>
                  <a:schemeClr val="bg2"/>
                </a:solidFill>
                <a:effectLst/>
                <a:uLnTx/>
                <a:uFillTx/>
                <a:latin typeface="IBM Plex Sans" charset="0"/>
                <a:ea typeface="IBM Plex Sans" charset="0"/>
                <a:cs typeface="IBM Plex Sans" charset="0"/>
              </a:endParaRPr>
            </a:p>
          </p:txBody>
        </p:sp>
        <p:pic>
          <p:nvPicPr>
            <p:cNvPr id="40" name="Picture 39">
              <a:extLst>
                <a:ext uri="{FF2B5EF4-FFF2-40B4-BE49-F238E27FC236}">
                  <a16:creationId xmlns:a16="http://schemas.microsoft.com/office/drawing/2014/main" id="{D161F790-52E6-4498-A3E2-46CEA5773A62}"/>
                </a:ext>
              </a:extLst>
            </p:cNvPr>
            <p:cNvPicPr>
              <a:picLocks noChangeAspect="1"/>
            </p:cNvPicPr>
            <p:nvPr/>
          </p:nvPicPr>
          <p:blipFill>
            <a:blip r:embed="rId7"/>
            <a:stretch>
              <a:fillRect/>
            </a:stretch>
          </p:blipFill>
          <p:spPr>
            <a:xfrm>
              <a:off x="4716188" y="819805"/>
              <a:ext cx="403180" cy="380781"/>
            </a:xfrm>
            <a:prstGeom prst="rect">
              <a:avLst/>
            </a:prstGeom>
          </p:spPr>
        </p:pic>
        <p:sp>
          <p:nvSpPr>
            <p:cNvPr id="41" name="Content Placeholder 12">
              <a:extLst>
                <a:ext uri="{FF2B5EF4-FFF2-40B4-BE49-F238E27FC236}">
                  <a16:creationId xmlns:a16="http://schemas.microsoft.com/office/drawing/2014/main" id="{26DF9ECF-09B6-4167-851F-15F3AB699F3E}"/>
                </a:ext>
              </a:extLst>
            </p:cNvPr>
            <p:cNvSpPr txBox="1">
              <a:spLocks/>
            </p:cNvSpPr>
            <p:nvPr/>
          </p:nvSpPr>
          <p:spPr bwMode="auto">
            <a:xfrm>
              <a:off x="7122209" y="1264346"/>
              <a:ext cx="888290" cy="21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marL="342900" indent="-342900">
                <a:defRPr>
                  <a:solidFill>
                    <a:schemeClr val="tx1"/>
                  </a:solidFill>
                  <a:latin typeface="Arial" charset="0"/>
                  <a:ea typeface="ＭＳ Ｐゴシック" charset="-128"/>
                </a:defRPr>
              </a:lvl1pPr>
              <a:lvl2pPr>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marL="0" marR="0" lvl="1" indent="0" algn="ctr" defTabSz="914400" eaLnBrk="1" fontAlgn="auto" latinLnBrk="0" hangingPunct="1">
                <a:spcAft>
                  <a:spcPts val="0"/>
                </a:spcAft>
                <a:buClrTx/>
                <a:buSzTx/>
                <a:buFontTx/>
                <a:buNone/>
                <a:tabLst/>
                <a:defRPr/>
              </a:pPr>
              <a:r>
                <a:rPr kumimoji="0" lang="en-US" altLang="en-US" sz="700" b="1" i="0" u="none" strike="noStrike" kern="0" cap="none" spc="0" normalizeH="0" baseline="0" noProof="0" dirty="0" err="1">
                  <a:ln>
                    <a:noFill/>
                  </a:ln>
                  <a:solidFill>
                    <a:schemeClr val="bg2"/>
                  </a:solidFill>
                  <a:effectLst/>
                  <a:uLnTx/>
                  <a:uFillTx/>
                  <a:latin typeface="IBM Plex Sans" charset="0"/>
                  <a:ea typeface="IBM Plex Sans" charset="0"/>
                  <a:cs typeface="IBM Plex Sans" charset="0"/>
                </a:rPr>
                <a:t>CloudFoundry</a:t>
              </a:r>
              <a:endParaRPr kumimoji="0" lang="en-US" altLang="en-US" sz="700" b="1" i="0" u="none" strike="noStrike" kern="0" cap="none" spc="0" normalizeH="0" baseline="0" noProof="0" dirty="0">
                <a:ln>
                  <a:noFill/>
                </a:ln>
                <a:solidFill>
                  <a:schemeClr val="bg2"/>
                </a:solidFill>
                <a:effectLst/>
                <a:uLnTx/>
                <a:uFillTx/>
                <a:latin typeface="IBM Plex Sans" charset="0"/>
                <a:ea typeface="IBM Plex Sans" charset="0"/>
                <a:cs typeface="IBM Plex Sans" charset="0"/>
              </a:endParaRPr>
            </a:p>
            <a:p>
              <a:pPr marL="0" marR="0" lvl="1" indent="0" algn="ctr" defTabSz="914400" eaLnBrk="1" fontAlgn="auto" latinLnBrk="0" hangingPunct="1">
                <a:spcAft>
                  <a:spcPts val="0"/>
                </a:spcAft>
                <a:buClrTx/>
                <a:buSzTx/>
                <a:buFontTx/>
                <a:buNone/>
                <a:tabLst/>
                <a:defRPr/>
              </a:pPr>
              <a:endParaRPr kumimoji="0" lang="en-US" altLang="en-US" sz="700" b="1" i="0" u="none" strike="noStrike" kern="0" cap="none" spc="0" normalizeH="0" baseline="0" noProof="0" dirty="0">
                <a:ln>
                  <a:noFill/>
                </a:ln>
                <a:solidFill>
                  <a:schemeClr val="bg2"/>
                </a:solidFill>
                <a:effectLst/>
                <a:uLnTx/>
                <a:uFillTx/>
                <a:latin typeface="IBM Plex Sans" charset="0"/>
                <a:ea typeface="IBM Plex Sans" charset="0"/>
                <a:cs typeface="IBM Plex Sans" charset="0"/>
              </a:endParaRPr>
            </a:p>
          </p:txBody>
        </p:sp>
        <p:grpSp>
          <p:nvGrpSpPr>
            <p:cNvPr id="42" name="Group 41">
              <a:extLst>
                <a:ext uri="{FF2B5EF4-FFF2-40B4-BE49-F238E27FC236}">
                  <a16:creationId xmlns:a16="http://schemas.microsoft.com/office/drawing/2014/main" id="{956C43DC-0268-43EC-B672-9E6BAA913F47}"/>
                </a:ext>
              </a:extLst>
            </p:cNvPr>
            <p:cNvGrpSpPr/>
            <p:nvPr/>
          </p:nvGrpSpPr>
          <p:grpSpPr>
            <a:xfrm>
              <a:off x="4640539" y="1383091"/>
              <a:ext cx="4083472" cy="249121"/>
              <a:chOff x="673642" y="4096929"/>
              <a:chExt cx="10922103" cy="1074261"/>
            </a:xfrm>
            <a:solidFill>
              <a:schemeClr val="accent1">
                <a:lumMod val="40000"/>
                <a:lumOff val="60000"/>
              </a:schemeClr>
            </a:solidFill>
          </p:grpSpPr>
          <p:sp>
            <p:nvSpPr>
              <p:cNvPr id="43" name="Right Arrow 24">
                <a:extLst>
                  <a:ext uri="{FF2B5EF4-FFF2-40B4-BE49-F238E27FC236}">
                    <a16:creationId xmlns:a16="http://schemas.microsoft.com/office/drawing/2014/main" id="{03868715-A6B7-42A0-927D-1041E210E4DA}"/>
                  </a:ext>
                </a:extLst>
              </p:cNvPr>
              <p:cNvSpPr>
                <a:spLocks noChangeArrowheads="1"/>
              </p:cNvSpPr>
              <p:nvPr/>
            </p:nvSpPr>
            <p:spPr bwMode="auto">
              <a:xfrm flipH="1">
                <a:off x="673642" y="4096929"/>
                <a:ext cx="5494558" cy="1074261"/>
              </a:xfrm>
              <a:prstGeom prst="rightArrow">
                <a:avLst>
                  <a:gd name="adj1" fmla="val 67388"/>
                  <a:gd name="adj2" fmla="val 51776"/>
                </a:avLst>
              </a:prstGeom>
              <a:grpFill/>
              <a:ln>
                <a:noFill/>
              </a:ln>
            </p:spPr>
            <p:txBody>
              <a:bodyPr anchor="ctr"/>
              <a:lstStyle/>
              <a:p>
                <a:pPr marL="0" marR="0" lvl="0" indent="0" algn="r" defTabSz="658268"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chemeClr val="bg2"/>
                  </a:solidFill>
                  <a:effectLst/>
                  <a:uLnTx/>
                  <a:uFillTx/>
                  <a:latin typeface="IBM Plex Sans" charset="0"/>
                  <a:ea typeface="IBM Plex Sans" charset="0"/>
                  <a:cs typeface="IBM Plex Sans" charset="0"/>
                  <a:sym typeface="Helvetica Light" charset="0"/>
                </a:endParaRPr>
              </a:p>
            </p:txBody>
          </p:sp>
          <p:sp>
            <p:nvSpPr>
              <p:cNvPr id="44" name="Right Arrow 24">
                <a:extLst>
                  <a:ext uri="{FF2B5EF4-FFF2-40B4-BE49-F238E27FC236}">
                    <a16:creationId xmlns:a16="http://schemas.microsoft.com/office/drawing/2014/main" id="{21E3059A-D33B-4997-86F8-77C2B944990C}"/>
                  </a:ext>
                </a:extLst>
              </p:cNvPr>
              <p:cNvSpPr>
                <a:spLocks noChangeArrowheads="1"/>
              </p:cNvSpPr>
              <p:nvPr/>
            </p:nvSpPr>
            <p:spPr bwMode="auto">
              <a:xfrm rot="10800000" flipH="1">
                <a:off x="6101187" y="4100543"/>
                <a:ext cx="5494558" cy="1065919"/>
              </a:xfrm>
              <a:prstGeom prst="rightArrow">
                <a:avLst>
                  <a:gd name="adj1" fmla="val 67388"/>
                  <a:gd name="adj2" fmla="val 51776"/>
                </a:avLst>
              </a:prstGeom>
              <a:grpFill/>
              <a:ln>
                <a:noFill/>
              </a:ln>
            </p:spPr>
            <p:txBody>
              <a:bodyPr anchor="ctr"/>
              <a:lstStyle/>
              <a:p>
                <a:pPr marL="0" marR="0" lvl="0" indent="0" algn="r" defTabSz="658268"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chemeClr val="bg2"/>
                  </a:solidFill>
                  <a:effectLst/>
                  <a:uLnTx/>
                  <a:uFillTx/>
                  <a:latin typeface="IBM Plex Sans" charset="0"/>
                  <a:ea typeface="IBM Plex Sans" charset="0"/>
                  <a:cs typeface="IBM Plex Sans" charset="0"/>
                  <a:sym typeface="Helvetica Light" charset="0"/>
                </a:endParaRPr>
              </a:p>
            </p:txBody>
          </p:sp>
          <p:sp>
            <p:nvSpPr>
              <p:cNvPr id="45" name="Shape 1187">
                <a:extLst>
                  <a:ext uri="{FF2B5EF4-FFF2-40B4-BE49-F238E27FC236}">
                    <a16:creationId xmlns:a16="http://schemas.microsoft.com/office/drawing/2014/main" id="{472EDD6B-3F88-4ADF-858E-1D5B7484DFF3}"/>
                  </a:ext>
                </a:extLst>
              </p:cNvPr>
              <p:cNvSpPr/>
              <p:nvPr/>
            </p:nvSpPr>
            <p:spPr>
              <a:xfrm>
                <a:off x="8405373" y="4308621"/>
                <a:ext cx="2769191" cy="668963"/>
              </a:xfrm>
              <a:prstGeom prst="rect">
                <a:avLst/>
              </a:prstGeom>
              <a:grpFill/>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ctr">
                  <a:defRPr b="1">
                    <a:solidFill>
                      <a:srgbClr val="7CC7FF"/>
                    </a:solidFill>
                  </a:defRPr>
                </a:lvl1pPr>
              </a:lstStyle>
              <a:p>
                <a:pPr marL="0" marR="0" lvl="0" indent="0" algn="ctr" defTabSz="412740" eaLnBrk="1" fontAlgn="auto" latinLnBrk="0" hangingPunct="1">
                  <a:lnSpc>
                    <a:spcPct val="100000"/>
                  </a:lnSpc>
                  <a:spcBef>
                    <a:spcPts val="0"/>
                  </a:spcBef>
                  <a:spcAft>
                    <a:spcPts val="0"/>
                  </a:spcAft>
                  <a:buClrTx/>
                  <a:buSzTx/>
                  <a:buFontTx/>
                  <a:buNone/>
                  <a:tabLst/>
                  <a:defRPr/>
                </a:pPr>
                <a:r>
                  <a:rPr kumimoji="0" lang="en-US" sz="600" b="1" i="0" u="none" strike="noStrike" kern="0" cap="none" spc="0" normalizeH="0" baseline="0" noProof="0" dirty="0" err="1">
                    <a:ln>
                      <a:noFill/>
                    </a:ln>
                    <a:solidFill>
                      <a:schemeClr val="bg2"/>
                    </a:solidFill>
                    <a:effectLst/>
                    <a:uLnTx/>
                    <a:uFillTx/>
                    <a:latin typeface="IBM Plex Sans" charset="0"/>
                    <a:ea typeface="IBM Plex Sans" charset="0"/>
                    <a:cs typeface="IBM Plex Sans" charset="0"/>
                    <a:sym typeface="Arial"/>
                  </a:rPr>
                  <a:t>Velocidad</a:t>
                </a:r>
                <a:r>
                  <a:rPr kumimoji="0" lang="en-US" sz="600" b="1" i="0" u="none" strike="noStrike" kern="0" cap="none" spc="0" normalizeH="0" baseline="0" noProof="0" dirty="0">
                    <a:ln>
                      <a:noFill/>
                    </a:ln>
                    <a:solidFill>
                      <a:schemeClr val="bg2"/>
                    </a:solidFill>
                    <a:effectLst/>
                    <a:uLnTx/>
                    <a:uFillTx/>
                    <a:latin typeface="IBM Plex Sans" charset="0"/>
                    <a:ea typeface="IBM Plex Sans" charset="0"/>
                    <a:cs typeface="IBM Plex Sans" charset="0"/>
                    <a:sym typeface="Arial"/>
                  </a:rPr>
                  <a:t> de </a:t>
                </a:r>
                <a:r>
                  <a:rPr kumimoji="0" lang="en-US" sz="600" b="1" i="0" u="none" strike="noStrike" kern="0" cap="none" spc="0" normalizeH="0" baseline="0" noProof="0" dirty="0" err="1">
                    <a:ln>
                      <a:noFill/>
                    </a:ln>
                    <a:solidFill>
                      <a:schemeClr val="bg2"/>
                    </a:solidFill>
                    <a:effectLst/>
                    <a:uLnTx/>
                    <a:uFillTx/>
                    <a:latin typeface="IBM Plex Sans" charset="0"/>
                    <a:ea typeface="IBM Plex Sans" charset="0"/>
                    <a:cs typeface="IBM Plex Sans" charset="0"/>
                    <a:sym typeface="Arial"/>
                  </a:rPr>
                  <a:t>Desarrollo</a:t>
                </a:r>
                <a:endParaRPr kumimoji="0" lang="en-US" sz="600" b="1" i="0" u="none" strike="noStrike" kern="0" cap="none" spc="0" normalizeH="0" baseline="0" noProof="0" dirty="0">
                  <a:ln>
                    <a:noFill/>
                  </a:ln>
                  <a:solidFill>
                    <a:schemeClr val="bg2"/>
                  </a:solidFill>
                  <a:effectLst/>
                  <a:uLnTx/>
                  <a:uFillTx/>
                  <a:latin typeface="IBM Plex Sans" charset="0"/>
                  <a:ea typeface="IBM Plex Sans" charset="0"/>
                  <a:cs typeface="IBM Plex Sans" charset="0"/>
                  <a:sym typeface="Arial"/>
                </a:endParaRPr>
              </a:p>
            </p:txBody>
          </p:sp>
          <p:sp>
            <p:nvSpPr>
              <p:cNvPr id="46" name="Shape 1187">
                <a:extLst>
                  <a:ext uri="{FF2B5EF4-FFF2-40B4-BE49-F238E27FC236}">
                    <a16:creationId xmlns:a16="http://schemas.microsoft.com/office/drawing/2014/main" id="{38628DEB-12AC-4A0D-BC40-3AA367A592F0}"/>
                  </a:ext>
                </a:extLst>
              </p:cNvPr>
              <p:cNvSpPr/>
              <p:nvPr/>
            </p:nvSpPr>
            <p:spPr>
              <a:xfrm>
                <a:off x="5541710" y="4276232"/>
                <a:ext cx="1476562" cy="668963"/>
              </a:xfrm>
              <a:prstGeom prst="rect">
                <a:avLst/>
              </a:prstGeom>
              <a:grpFill/>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ctr">
                  <a:defRPr b="1">
                    <a:solidFill>
                      <a:srgbClr val="7CC7FF"/>
                    </a:solidFill>
                  </a:defRPr>
                </a:lvl1pPr>
              </a:lstStyle>
              <a:p>
                <a:pPr marL="0" marR="0" lvl="0" indent="0" algn="ctr" defTabSz="412740" eaLnBrk="1" fontAlgn="auto" latinLnBrk="0" hangingPunct="1">
                  <a:lnSpc>
                    <a:spcPct val="100000"/>
                  </a:lnSpc>
                  <a:spcBef>
                    <a:spcPts val="0"/>
                  </a:spcBef>
                  <a:spcAft>
                    <a:spcPts val="0"/>
                  </a:spcAft>
                  <a:buClrTx/>
                  <a:buSzTx/>
                  <a:buFontTx/>
                  <a:buNone/>
                  <a:tabLst/>
                  <a:defRPr/>
                </a:pPr>
                <a:r>
                  <a:rPr kumimoji="0" lang="en-US" sz="600" b="1" i="0" u="none" strike="noStrike" kern="0" cap="none" spc="0" normalizeH="0" baseline="0" noProof="0" dirty="0" err="1">
                    <a:ln>
                      <a:noFill/>
                    </a:ln>
                    <a:solidFill>
                      <a:schemeClr val="bg2"/>
                    </a:solidFill>
                    <a:effectLst/>
                    <a:uLnTx/>
                    <a:uFillTx/>
                    <a:latin typeface="IBM Plex Sans" charset="0"/>
                    <a:ea typeface="IBM Plex Sans" charset="0"/>
                    <a:cs typeface="IBM Plex Sans" charset="0"/>
                    <a:sym typeface="Arial"/>
                  </a:rPr>
                  <a:t>Portabilidad</a:t>
                </a:r>
                <a:endParaRPr kumimoji="0" lang="en-US" sz="600" b="1" i="0" u="none" strike="noStrike" kern="0" cap="none" spc="0" normalizeH="0" baseline="0" noProof="0" dirty="0">
                  <a:ln>
                    <a:noFill/>
                  </a:ln>
                  <a:solidFill>
                    <a:schemeClr val="bg2"/>
                  </a:solidFill>
                  <a:effectLst/>
                  <a:uLnTx/>
                  <a:uFillTx/>
                  <a:latin typeface="IBM Plex Sans" charset="0"/>
                  <a:ea typeface="IBM Plex Sans" charset="0"/>
                  <a:cs typeface="IBM Plex Sans" charset="0"/>
                  <a:sym typeface="Arial"/>
                </a:endParaRPr>
              </a:p>
            </p:txBody>
          </p:sp>
          <p:sp>
            <p:nvSpPr>
              <p:cNvPr id="47" name="Shape 1187">
                <a:extLst>
                  <a:ext uri="{FF2B5EF4-FFF2-40B4-BE49-F238E27FC236}">
                    <a16:creationId xmlns:a16="http://schemas.microsoft.com/office/drawing/2014/main" id="{5CD9B4EE-88F7-4DB5-8A8D-87E40136C61E}"/>
                  </a:ext>
                </a:extLst>
              </p:cNvPr>
              <p:cNvSpPr/>
              <p:nvPr/>
            </p:nvSpPr>
            <p:spPr>
              <a:xfrm>
                <a:off x="1298379" y="4281555"/>
                <a:ext cx="3431800" cy="668963"/>
              </a:xfrm>
              <a:prstGeom prst="rect">
                <a:avLst/>
              </a:prstGeom>
              <a:grpFill/>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ctr">
                  <a:defRPr b="1">
                    <a:solidFill>
                      <a:srgbClr val="7CC7FF"/>
                    </a:solidFill>
                  </a:defRPr>
                </a:lvl1pPr>
              </a:lstStyle>
              <a:p>
                <a:pPr marL="0" marR="0" lvl="0" indent="0" algn="ctr" defTabSz="412740" eaLnBrk="1" fontAlgn="auto" latinLnBrk="0" hangingPunct="1">
                  <a:lnSpc>
                    <a:spcPct val="100000"/>
                  </a:lnSpc>
                  <a:spcBef>
                    <a:spcPts val="0"/>
                  </a:spcBef>
                  <a:spcAft>
                    <a:spcPts val="0"/>
                  </a:spcAft>
                  <a:buClrTx/>
                  <a:buSzTx/>
                  <a:buFontTx/>
                  <a:buNone/>
                  <a:tabLst/>
                  <a:defRPr/>
                </a:pPr>
                <a:r>
                  <a:rPr kumimoji="0" lang="en-US" sz="600" b="1" i="0" u="none" strike="noStrike" kern="0" cap="none" spc="0" normalizeH="0" baseline="0" noProof="0" dirty="0">
                    <a:ln>
                      <a:noFill/>
                    </a:ln>
                    <a:solidFill>
                      <a:schemeClr val="bg2"/>
                    </a:solidFill>
                    <a:effectLst/>
                    <a:uLnTx/>
                    <a:uFillTx/>
                    <a:latin typeface="IBM Plex Sans" charset="0"/>
                    <a:ea typeface="IBM Plex Sans" charset="0"/>
                    <a:cs typeface="IBM Plex Sans" charset="0"/>
                    <a:sym typeface="Arial"/>
                  </a:rPr>
                  <a:t>Control y </a:t>
                </a:r>
                <a:r>
                  <a:rPr kumimoji="0" lang="en-US" sz="600" b="1" i="0" u="none" strike="noStrike" kern="0" cap="none" spc="0" normalizeH="0" baseline="0" noProof="0" dirty="0" err="1">
                    <a:ln>
                      <a:noFill/>
                    </a:ln>
                    <a:solidFill>
                      <a:schemeClr val="bg2"/>
                    </a:solidFill>
                    <a:effectLst/>
                    <a:uLnTx/>
                    <a:uFillTx/>
                    <a:latin typeface="IBM Plex Sans" charset="0"/>
                    <a:ea typeface="IBM Plex Sans" charset="0"/>
                    <a:cs typeface="IBM Plex Sans" charset="0"/>
                    <a:sym typeface="Arial"/>
                  </a:rPr>
                  <a:t>Desempeño</a:t>
                </a:r>
                <a:endParaRPr kumimoji="0" lang="en-US" sz="600" b="1" i="0" u="none" strike="noStrike" kern="0" cap="none" spc="0" normalizeH="0" baseline="0" noProof="0" dirty="0">
                  <a:ln>
                    <a:noFill/>
                  </a:ln>
                  <a:solidFill>
                    <a:schemeClr val="bg2"/>
                  </a:solidFill>
                  <a:effectLst/>
                  <a:uLnTx/>
                  <a:uFillTx/>
                  <a:latin typeface="IBM Plex Sans" charset="0"/>
                  <a:ea typeface="IBM Plex Sans" charset="0"/>
                  <a:cs typeface="IBM Plex Sans" charset="0"/>
                  <a:sym typeface="Arial"/>
                </a:endParaRPr>
              </a:p>
            </p:txBody>
          </p:sp>
        </p:grpSp>
      </p:grpSp>
      <p:pic>
        <p:nvPicPr>
          <p:cNvPr id="49" name="Picture 48">
            <a:extLst>
              <a:ext uri="{FF2B5EF4-FFF2-40B4-BE49-F238E27FC236}">
                <a16:creationId xmlns:a16="http://schemas.microsoft.com/office/drawing/2014/main" id="{597CF733-A97D-4135-9434-32C0761B6CD0}"/>
              </a:ext>
            </a:extLst>
          </p:cNvPr>
          <p:cNvPicPr>
            <a:picLocks noChangeAspect="1"/>
          </p:cNvPicPr>
          <p:nvPr/>
        </p:nvPicPr>
        <p:blipFill rotWithShape="1">
          <a:blip r:embed="rId8" cstate="hqprint">
            <a:extLst>
              <a:ext uri="{28A0092B-C50C-407E-A947-70E740481C1C}">
                <a14:useLocalDpi xmlns:a14="http://schemas.microsoft.com/office/drawing/2010/main"/>
              </a:ext>
            </a:extLst>
          </a:blip>
          <a:srcRect/>
          <a:stretch/>
        </p:blipFill>
        <p:spPr>
          <a:xfrm>
            <a:off x="4833348" y="2704308"/>
            <a:ext cx="3622592" cy="777906"/>
          </a:xfrm>
          <a:prstGeom prst="rect">
            <a:avLst/>
          </a:prstGeom>
        </p:spPr>
      </p:pic>
      <p:grpSp>
        <p:nvGrpSpPr>
          <p:cNvPr id="52" name="Group 51">
            <a:extLst>
              <a:ext uri="{FF2B5EF4-FFF2-40B4-BE49-F238E27FC236}">
                <a16:creationId xmlns:a16="http://schemas.microsoft.com/office/drawing/2014/main" id="{878ECE88-4EFC-4799-9CAC-65BC79A689DB}"/>
              </a:ext>
            </a:extLst>
          </p:cNvPr>
          <p:cNvGrpSpPr/>
          <p:nvPr/>
        </p:nvGrpSpPr>
        <p:grpSpPr>
          <a:xfrm>
            <a:off x="5053110" y="3765692"/>
            <a:ext cx="3183068" cy="876680"/>
            <a:chOff x="4915680" y="3815478"/>
            <a:chExt cx="3739590" cy="987750"/>
          </a:xfrm>
        </p:grpSpPr>
        <p:pic>
          <p:nvPicPr>
            <p:cNvPr id="53" name="Picture 52">
              <a:extLst>
                <a:ext uri="{FF2B5EF4-FFF2-40B4-BE49-F238E27FC236}">
                  <a16:creationId xmlns:a16="http://schemas.microsoft.com/office/drawing/2014/main" id="{98F14E0F-87C2-452A-A03A-43C99A7BC2AC}"/>
                </a:ext>
              </a:extLst>
            </p:cNvPr>
            <p:cNvPicPr>
              <a:picLocks noChangeAspect="1"/>
            </p:cNvPicPr>
            <p:nvPr/>
          </p:nvPicPr>
          <p:blipFill>
            <a:blip r:embed="rId9"/>
            <a:stretch>
              <a:fillRect/>
            </a:stretch>
          </p:blipFill>
          <p:spPr>
            <a:xfrm>
              <a:off x="4915680" y="3815478"/>
              <a:ext cx="1989617" cy="987750"/>
            </a:xfrm>
            <a:prstGeom prst="rect">
              <a:avLst/>
            </a:prstGeom>
          </p:spPr>
        </p:pic>
        <p:grpSp>
          <p:nvGrpSpPr>
            <p:cNvPr id="54" name="Group 53">
              <a:extLst>
                <a:ext uri="{FF2B5EF4-FFF2-40B4-BE49-F238E27FC236}">
                  <a16:creationId xmlns:a16="http://schemas.microsoft.com/office/drawing/2014/main" id="{C08BCC4E-AFB2-489A-9B88-4A0CCA8C339C}"/>
                </a:ext>
              </a:extLst>
            </p:cNvPr>
            <p:cNvGrpSpPr/>
            <p:nvPr/>
          </p:nvGrpSpPr>
          <p:grpSpPr>
            <a:xfrm>
              <a:off x="7091050" y="3899339"/>
              <a:ext cx="1564220" cy="831067"/>
              <a:chOff x="294956" y="1715149"/>
              <a:chExt cx="3479419" cy="1848609"/>
            </a:xfrm>
          </p:grpSpPr>
          <p:pic>
            <p:nvPicPr>
              <p:cNvPr id="55" name="Picture 54">
                <a:extLst>
                  <a:ext uri="{FF2B5EF4-FFF2-40B4-BE49-F238E27FC236}">
                    <a16:creationId xmlns:a16="http://schemas.microsoft.com/office/drawing/2014/main" id="{DF0A0B6A-2A3F-4442-8040-B6B0305EF50F}"/>
                  </a:ext>
                </a:extLst>
              </p:cNvPr>
              <p:cNvPicPr>
                <a:picLocks noChangeAspect="1"/>
              </p:cNvPicPr>
              <p:nvPr/>
            </p:nvPicPr>
            <p:blipFill>
              <a:blip r:embed="rId10" cstate="hqprint">
                <a:extLst>
                  <a:ext uri="{28A0092B-C50C-407E-A947-70E740481C1C}">
                    <a14:useLocalDpi xmlns:a14="http://schemas.microsoft.com/office/drawing/2010/main"/>
                  </a:ext>
                </a:extLst>
              </a:blip>
              <a:stretch>
                <a:fillRect/>
              </a:stretch>
            </p:blipFill>
            <p:spPr>
              <a:xfrm>
                <a:off x="2807969" y="1785286"/>
                <a:ext cx="948733" cy="823672"/>
              </a:xfrm>
              <a:prstGeom prst="rect">
                <a:avLst/>
              </a:prstGeom>
            </p:spPr>
          </p:pic>
          <p:pic>
            <p:nvPicPr>
              <p:cNvPr id="56" name="Picture 55">
                <a:extLst>
                  <a:ext uri="{FF2B5EF4-FFF2-40B4-BE49-F238E27FC236}">
                    <a16:creationId xmlns:a16="http://schemas.microsoft.com/office/drawing/2014/main" id="{FE5B02B0-B266-4527-BD2D-E399E7083DC9}"/>
                  </a:ext>
                </a:extLst>
              </p:cNvPr>
              <p:cNvPicPr>
                <a:picLocks noChangeAspect="1"/>
              </p:cNvPicPr>
              <p:nvPr/>
            </p:nvPicPr>
            <p:blipFill>
              <a:blip r:embed="rId11" cstate="hqprint">
                <a:extLst>
                  <a:ext uri="{28A0092B-C50C-407E-A947-70E740481C1C}">
                    <a14:useLocalDpi xmlns:a14="http://schemas.microsoft.com/office/drawing/2010/main"/>
                  </a:ext>
                </a:extLst>
              </a:blip>
              <a:stretch>
                <a:fillRect/>
              </a:stretch>
            </p:blipFill>
            <p:spPr>
              <a:xfrm>
                <a:off x="2775671" y="2650305"/>
                <a:ext cx="998704" cy="870433"/>
              </a:xfrm>
              <a:prstGeom prst="rect">
                <a:avLst/>
              </a:prstGeom>
            </p:spPr>
          </p:pic>
          <p:grpSp>
            <p:nvGrpSpPr>
              <p:cNvPr id="57" name="Group 56">
                <a:extLst>
                  <a:ext uri="{FF2B5EF4-FFF2-40B4-BE49-F238E27FC236}">
                    <a16:creationId xmlns:a16="http://schemas.microsoft.com/office/drawing/2014/main" id="{A8F04732-BB9A-41B4-9DC3-A5DE32518406}"/>
                  </a:ext>
                </a:extLst>
              </p:cNvPr>
              <p:cNvGrpSpPr/>
              <p:nvPr/>
            </p:nvGrpSpPr>
            <p:grpSpPr>
              <a:xfrm>
                <a:off x="294956" y="1715149"/>
                <a:ext cx="2190028" cy="1848609"/>
                <a:chOff x="292257" y="1605942"/>
                <a:chExt cx="3227860" cy="2722173"/>
              </a:xfrm>
            </p:grpSpPr>
            <p:pic>
              <p:nvPicPr>
                <p:cNvPr id="58" name="Picture 57">
                  <a:extLst>
                    <a:ext uri="{FF2B5EF4-FFF2-40B4-BE49-F238E27FC236}">
                      <a16:creationId xmlns:a16="http://schemas.microsoft.com/office/drawing/2014/main" id="{DA84CAAF-2312-4F46-86AE-3BAA5518410E}"/>
                    </a:ext>
                  </a:extLst>
                </p:cNvPr>
                <p:cNvPicPr>
                  <a:picLocks noChangeAspect="1"/>
                </p:cNvPicPr>
                <p:nvPr/>
              </p:nvPicPr>
              <p:blipFill rotWithShape="1">
                <a:blip r:embed="rId12" cstate="hqprint">
                  <a:extLst>
                    <a:ext uri="{28A0092B-C50C-407E-A947-70E740481C1C}">
                      <a14:useLocalDpi xmlns:a14="http://schemas.microsoft.com/office/drawing/2010/main"/>
                    </a:ext>
                  </a:extLst>
                </a:blip>
                <a:srcRect t="-1899"/>
                <a:stretch/>
              </p:blipFill>
              <p:spPr>
                <a:xfrm>
                  <a:off x="292257" y="2569183"/>
                  <a:ext cx="1603513" cy="1678672"/>
                </a:xfrm>
                <a:prstGeom prst="rect">
                  <a:avLst/>
                </a:prstGeom>
              </p:spPr>
            </p:pic>
            <p:pic>
              <p:nvPicPr>
                <p:cNvPr id="59" name="Picture 58">
                  <a:extLst>
                    <a:ext uri="{FF2B5EF4-FFF2-40B4-BE49-F238E27FC236}">
                      <a16:creationId xmlns:a16="http://schemas.microsoft.com/office/drawing/2014/main" id="{DA8B1091-1DDF-4849-9CD5-1B703F2D8DE9}"/>
                    </a:ext>
                  </a:extLst>
                </p:cNvPr>
                <p:cNvPicPr>
                  <a:picLocks noChangeAspect="1"/>
                </p:cNvPicPr>
                <p:nvPr/>
              </p:nvPicPr>
              <p:blipFill rotWithShape="1">
                <a:blip r:embed="rId13" cstate="hqprint">
                  <a:extLst>
                    <a:ext uri="{28A0092B-C50C-407E-A947-70E740481C1C}">
                      <a14:useLocalDpi xmlns:a14="http://schemas.microsoft.com/office/drawing/2010/main"/>
                    </a:ext>
                  </a:extLst>
                </a:blip>
                <a:srcRect/>
                <a:stretch/>
              </p:blipFill>
              <p:spPr>
                <a:xfrm>
                  <a:off x="1938794" y="2580829"/>
                  <a:ext cx="1530626" cy="1747286"/>
                </a:xfrm>
                <a:prstGeom prst="rect">
                  <a:avLst/>
                </a:prstGeom>
              </p:spPr>
            </p:pic>
            <p:grpSp>
              <p:nvGrpSpPr>
                <p:cNvPr id="60" name="Group 59">
                  <a:extLst>
                    <a:ext uri="{FF2B5EF4-FFF2-40B4-BE49-F238E27FC236}">
                      <a16:creationId xmlns:a16="http://schemas.microsoft.com/office/drawing/2014/main" id="{DC9A1510-10F1-4BD1-84C7-7DD3FEE08ECA}"/>
                    </a:ext>
                  </a:extLst>
                </p:cNvPr>
                <p:cNvGrpSpPr/>
                <p:nvPr/>
              </p:nvGrpSpPr>
              <p:grpSpPr>
                <a:xfrm>
                  <a:off x="395288" y="1605942"/>
                  <a:ext cx="3124829" cy="988393"/>
                  <a:chOff x="395288" y="1605942"/>
                  <a:chExt cx="3124829" cy="988393"/>
                </a:xfrm>
              </p:grpSpPr>
              <p:pic>
                <p:nvPicPr>
                  <p:cNvPr id="61" name="Picture 60">
                    <a:extLst>
                      <a:ext uri="{FF2B5EF4-FFF2-40B4-BE49-F238E27FC236}">
                        <a16:creationId xmlns:a16="http://schemas.microsoft.com/office/drawing/2014/main" id="{4A1CA263-64A9-4CBF-BCC2-00EE52988BB9}"/>
                      </a:ext>
                    </a:extLst>
                  </p:cNvPr>
                  <p:cNvPicPr>
                    <a:picLocks noChangeAspect="1"/>
                  </p:cNvPicPr>
                  <p:nvPr/>
                </p:nvPicPr>
                <p:blipFill rotWithShape="1">
                  <a:blip r:embed="rId14" cstate="hqprint">
                    <a:extLst>
                      <a:ext uri="{28A0092B-C50C-407E-A947-70E740481C1C}">
                        <a14:useLocalDpi xmlns:a14="http://schemas.microsoft.com/office/drawing/2010/main"/>
                      </a:ext>
                    </a:extLst>
                  </a:blip>
                  <a:srcRect t="-10826"/>
                  <a:stretch/>
                </p:blipFill>
                <p:spPr>
                  <a:xfrm>
                    <a:off x="395288" y="1625170"/>
                    <a:ext cx="1596887" cy="946790"/>
                  </a:xfrm>
                  <a:prstGeom prst="rect">
                    <a:avLst/>
                  </a:prstGeom>
                </p:spPr>
              </p:pic>
              <p:pic>
                <p:nvPicPr>
                  <p:cNvPr id="62" name="Picture 61">
                    <a:extLst>
                      <a:ext uri="{FF2B5EF4-FFF2-40B4-BE49-F238E27FC236}">
                        <a16:creationId xmlns:a16="http://schemas.microsoft.com/office/drawing/2014/main" id="{A66FF8D6-AC6C-4C18-A2AF-9A8D4D02CA49}"/>
                      </a:ext>
                    </a:extLst>
                  </p:cNvPr>
                  <p:cNvPicPr>
                    <a:picLocks noChangeAspect="1"/>
                  </p:cNvPicPr>
                  <p:nvPr/>
                </p:nvPicPr>
                <p:blipFill rotWithShape="1">
                  <a:blip r:embed="rId15" cstate="hqprint">
                    <a:extLst>
                      <a:ext uri="{28A0092B-C50C-407E-A947-70E740481C1C}">
                        <a14:useLocalDpi xmlns:a14="http://schemas.microsoft.com/office/drawing/2010/main"/>
                      </a:ext>
                    </a:extLst>
                  </a:blip>
                  <a:srcRect/>
                  <a:stretch/>
                </p:blipFill>
                <p:spPr>
                  <a:xfrm>
                    <a:off x="1885957" y="1605942"/>
                    <a:ext cx="1634160" cy="988393"/>
                  </a:xfrm>
                  <a:prstGeom prst="rect">
                    <a:avLst/>
                  </a:prstGeom>
                </p:spPr>
              </p:pic>
            </p:grpSp>
          </p:grpSp>
        </p:grpSp>
      </p:grpSp>
      <p:pic>
        <p:nvPicPr>
          <p:cNvPr id="63" name="Picture 62">
            <a:extLst>
              <a:ext uri="{FF2B5EF4-FFF2-40B4-BE49-F238E27FC236}">
                <a16:creationId xmlns:a16="http://schemas.microsoft.com/office/drawing/2014/main" id="{9841F61A-C9D7-48BF-A28B-449490915945}"/>
              </a:ext>
            </a:extLst>
          </p:cNvPr>
          <p:cNvPicPr>
            <a:picLocks noChangeAspect="1"/>
          </p:cNvPicPr>
          <p:nvPr/>
        </p:nvPicPr>
        <p:blipFill rotWithShape="1">
          <a:blip r:embed="rId16">
            <a:extLst>
              <a:ext uri="{28A0092B-C50C-407E-A947-70E740481C1C}">
                <a14:useLocalDpi xmlns:a14="http://schemas.microsoft.com/office/drawing/2010/main"/>
              </a:ext>
            </a:extLst>
          </a:blip>
          <a:srcRect/>
          <a:stretch/>
        </p:blipFill>
        <p:spPr>
          <a:xfrm>
            <a:off x="4957891" y="2244677"/>
            <a:ext cx="478740" cy="80564"/>
          </a:xfrm>
          <a:prstGeom prst="rect">
            <a:avLst/>
          </a:prstGeom>
        </p:spPr>
      </p:pic>
      <p:pic>
        <p:nvPicPr>
          <p:cNvPr id="64" name="Picture 63">
            <a:extLst>
              <a:ext uri="{FF2B5EF4-FFF2-40B4-BE49-F238E27FC236}">
                <a16:creationId xmlns:a16="http://schemas.microsoft.com/office/drawing/2014/main" id="{8F25C8EF-FC13-4900-8495-937E54ED9A3F}"/>
              </a:ext>
            </a:extLst>
          </p:cNvPr>
          <p:cNvPicPr>
            <a:picLocks noChangeAspect="1"/>
          </p:cNvPicPr>
          <p:nvPr/>
        </p:nvPicPr>
        <p:blipFill rotWithShape="1">
          <a:blip r:embed="rId17">
            <a:extLst>
              <a:ext uri="{28A0092B-C50C-407E-A947-70E740481C1C}">
                <a14:useLocalDpi xmlns:a14="http://schemas.microsoft.com/office/drawing/2010/main"/>
              </a:ext>
            </a:extLst>
          </a:blip>
          <a:srcRect t="-1"/>
          <a:stretch/>
        </p:blipFill>
        <p:spPr>
          <a:xfrm>
            <a:off x="4839808" y="1964675"/>
            <a:ext cx="694417" cy="316478"/>
          </a:xfrm>
          <a:prstGeom prst="rect">
            <a:avLst/>
          </a:prstGeom>
        </p:spPr>
      </p:pic>
      <p:pic>
        <p:nvPicPr>
          <p:cNvPr id="66" name="Picture 65">
            <a:extLst>
              <a:ext uri="{FF2B5EF4-FFF2-40B4-BE49-F238E27FC236}">
                <a16:creationId xmlns:a16="http://schemas.microsoft.com/office/drawing/2014/main" id="{11F5B13C-692E-466B-ADCF-AFD6F069CDF0}"/>
              </a:ext>
            </a:extLst>
          </p:cNvPr>
          <p:cNvPicPr>
            <a:picLocks noChangeAspect="1"/>
          </p:cNvPicPr>
          <p:nvPr/>
        </p:nvPicPr>
        <p:blipFill rotWithShape="1">
          <a:blip r:embed="rId18">
            <a:extLst>
              <a:ext uri="{28A0092B-C50C-407E-A947-70E740481C1C}">
                <a14:useLocalDpi xmlns:a14="http://schemas.microsoft.com/office/drawing/2010/main"/>
              </a:ext>
            </a:extLst>
          </a:blip>
          <a:srcRect/>
          <a:stretch/>
        </p:blipFill>
        <p:spPr>
          <a:xfrm>
            <a:off x="6223810" y="2244278"/>
            <a:ext cx="332655" cy="60124"/>
          </a:xfrm>
          <a:prstGeom prst="rect">
            <a:avLst/>
          </a:prstGeom>
        </p:spPr>
      </p:pic>
      <p:pic>
        <p:nvPicPr>
          <p:cNvPr id="67" name="Picture 66">
            <a:extLst>
              <a:ext uri="{FF2B5EF4-FFF2-40B4-BE49-F238E27FC236}">
                <a16:creationId xmlns:a16="http://schemas.microsoft.com/office/drawing/2014/main" id="{A01AAD5C-CA4D-45F1-B985-832E0AC8F04A}"/>
              </a:ext>
            </a:extLst>
          </p:cNvPr>
          <p:cNvPicPr>
            <a:picLocks noChangeAspect="1"/>
          </p:cNvPicPr>
          <p:nvPr/>
        </p:nvPicPr>
        <p:blipFill rotWithShape="1">
          <a:blip r:embed="rId17">
            <a:extLst>
              <a:ext uri="{28A0092B-C50C-407E-A947-70E740481C1C}">
                <a14:useLocalDpi xmlns:a14="http://schemas.microsoft.com/office/drawing/2010/main"/>
              </a:ext>
            </a:extLst>
          </a:blip>
          <a:srcRect t="-1"/>
          <a:stretch/>
        </p:blipFill>
        <p:spPr>
          <a:xfrm>
            <a:off x="7040937" y="872182"/>
            <a:ext cx="1049887" cy="478482"/>
          </a:xfrm>
          <a:prstGeom prst="rect">
            <a:avLst/>
          </a:prstGeom>
        </p:spPr>
      </p:pic>
      <p:pic>
        <p:nvPicPr>
          <p:cNvPr id="68" name="Picture 67">
            <a:extLst>
              <a:ext uri="{FF2B5EF4-FFF2-40B4-BE49-F238E27FC236}">
                <a16:creationId xmlns:a16="http://schemas.microsoft.com/office/drawing/2014/main" id="{49ADD8B7-6365-4AD6-A5C9-E2072CF87462}"/>
              </a:ext>
            </a:extLst>
          </p:cNvPr>
          <p:cNvPicPr>
            <a:picLocks noChangeAspect="1"/>
          </p:cNvPicPr>
          <p:nvPr/>
        </p:nvPicPr>
        <p:blipFill>
          <a:blip r:embed="rId19">
            <a:extLst>
              <a:ext uri="{BEBA8EAE-BF5A-486C-A8C5-ECC9F3942E4B}">
                <a14:imgProps xmlns:a14="http://schemas.microsoft.com/office/drawing/2010/main">
                  <a14:imgLayer r:embed="rId20">
                    <a14:imgEffect>
                      <a14:backgroundRemoval t="10000" b="90000" l="10000" r="90000">
                        <a14:foregroundMark x1="29756" y1="25789" x2="29756" y2="25789"/>
                        <a14:foregroundMark x1="78537" y1="32632" x2="78537" y2="32632"/>
                      </a14:backgroundRemoval>
                    </a14:imgEffect>
                  </a14:imgLayer>
                </a14:imgProps>
              </a:ext>
              <a:ext uri="{28A0092B-C50C-407E-A947-70E740481C1C}">
                <a14:useLocalDpi xmlns:a14="http://schemas.microsoft.com/office/drawing/2010/main"/>
              </a:ext>
            </a:extLst>
          </a:blip>
          <a:stretch>
            <a:fillRect/>
          </a:stretch>
        </p:blipFill>
        <p:spPr>
          <a:xfrm>
            <a:off x="8067830" y="909052"/>
            <a:ext cx="443732" cy="411264"/>
          </a:xfrm>
          <a:prstGeom prst="rect">
            <a:avLst/>
          </a:prstGeom>
        </p:spPr>
      </p:pic>
      <p:pic>
        <p:nvPicPr>
          <p:cNvPr id="69" name="pasted-image.pdf">
            <a:extLst>
              <a:ext uri="{FF2B5EF4-FFF2-40B4-BE49-F238E27FC236}">
                <a16:creationId xmlns:a16="http://schemas.microsoft.com/office/drawing/2014/main" id="{ED867419-6C5E-4752-8323-1025747C5A60}"/>
              </a:ext>
            </a:extLst>
          </p:cNvPr>
          <p:cNvPicPr>
            <a:picLocks noChangeAspect="1"/>
          </p:cNvPicPr>
          <p:nvPr/>
        </p:nvPicPr>
        <p:blipFill>
          <a:blip r:embed="rId21">
            <a:extLst/>
          </a:blip>
          <a:stretch>
            <a:fillRect/>
          </a:stretch>
        </p:blipFill>
        <p:spPr>
          <a:xfrm>
            <a:off x="6621264" y="935990"/>
            <a:ext cx="292314" cy="329353"/>
          </a:xfrm>
          <a:prstGeom prst="rect">
            <a:avLst/>
          </a:prstGeom>
          <a:ln w="12700">
            <a:miter lim="400000"/>
          </a:ln>
        </p:spPr>
      </p:pic>
      <p:pic>
        <p:nvPicPr>
          <p:cNvPr id="70" name="pasted-image.pdf">
            <a:extLst>
              <a:ext uri="{FF2B5EF4-FFF2-40B4-BE49-F238E27FC236}">
                <a16:creationId xmlns:a16="http://schemas.microsoft.com/office/drawing/2014/main" id="{790C4DE1-47AD-4FAD-A853-F19B3197790E}"/>
              </a:ext>
            </a:extLst>
          </p:cNvPr>
          <p:cNvPicPr>
            <a:picLocks noChangeAspect="1"/>
          </p:cNvPicPr>
          <p:nvPr/>
        </p:nvPicPr>
        <p:blipFill>
          <a:blip r:embed="rId22" cstate="email">
            <a:extLst>
              <a:ext uri="{28A0092B-C50C-407E-A947-70E740481C1C}">
                <a14:useLocalDpi xmlns:a14="http://schemas.microsoft.com/office/drawing/2010/main"/>
              </a:ext>
            </a:extLst>
          </a:blip>
          <a:stretch>
            <a:fillRect/>
          </a:stretch>
        </p:blipFill>
        <p:spPr>
          <a:xfrm>
            <a:off x="5775695" y="967272"/>
            <a:ext cx="365401" cy="309791"/>
          </a:xfrm>
          <a:prstGeom prst="rect">
            <a:avLst/>
          </a:prstGeom>
          <a:ln w="12700" cap="flat">
            <a:noFill/>
            <a:miter lim="400000"/>
          </a:ln>
          <a:effectLst/>
        </p:spPr>
      </p:pic>
      <p:sp>
        <p:nvSpPr>
          <p:cNvPr id="71" name="Title 3">
            <a:extLst>
              <a:ext uri="{FF2B5EF4-FFF2-40B4-BE49-F238E27FC236}">
                <a16:creationId xmlns:a16="http://schemas.microsoft.com/office/drawing/2014/main" id="{B3C8D004-B0F2-4B96-887A-040A879EBA7B}"/>
              </a:ext>
            </a:extLst>
          </p:cNvPr>
          <p:cNvSpPr txBox="1">
            <a:spLocks/>
          </p:cNvSpPr>
          <p:nvPr/>
        </p:nvSpPr>
        <p:spPr>
          <a:xfrm>
            <a:off x="228599" y="201169"/>
            <a:ext cx="8177349" cy="436505"/>
          </a:xfrm>
          <a:prstGeom prst="rect">
            <a:avLst/>
          </a:prstGeom>
        </p:spPr>
        <p:txBody>
          <a:bodyPr vert="horz" lIns="0" tIns="0" rIns="0" bIns="0" rtlCol="0" anchor="t" anchorCtr="0">
            <a:noAutofit/>
          </a:bodyPr>
          <a:lstStyle>
            <a:defPPr>
              <a:defRPr lang="en-US"/>
            </a:defPPr>
            <a:lvl1pPr defTabSz="457200">
              <a:lnSpc>
                <a:spcPts val="2600"/>
              </a:lnSpc>
              <a:spcBef>
                <a:spcPct val="0"/>
              </a:spcBef>
              <a:buNone/>
              <a:defRPr sz="2400">
                <a:solidFill>
                  <a:srgbClr val="00B4A0"/>
                </a:solidFill>
                <a:latin typeface="Helvetica Light" charset="0"/>
                <a:ea typeface="Helvetica Light" charset="0"/>
                <a:cs typeface="Helvetica Light" charset="0"/>
              </a:defRPr>
            </a:lvl1pPr>
          </a:lstStyle>
          <a:p>
            <a:r>
              <a:rPr lang="en-US" dirty="0"/>
              <a:t>IBM Cloud – </a:t>
            </a:r>
            <a:r>
              <a:rPr lang="en-US" dirty="0" err="1"/>
              <a:t>Beneficios</a:t>
            </a:r>
            <a:endParaRPr lang="en-US" dirty="0"/>
          </a:p>
        </p:txBody>
      </p:sp>
    </p:spTree>
    <p:extLst>
      <p:ext uri="{BB962C8B-B14F-4D97-AF65-F5344CB8AC3E}">
        <p14:creationId xmlns:p14="http://schemas.microsoft.com/office/powerpoint/2010/main" val="2459605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4279" t="31702" r="86802" b="52912"/>
          <a:stretch/>
        </p:blipFill>
        <p:spPr>
          <a:xfrm>
            <a:off x="571074" y="1931542"/>
            <a:ext cx="815511" cy="791402"/>
          </a:xfrm>
          <a:prstGeom prst="rect">
            <a:avLst/>
          </a:prstGeom>
        </p:spPr>
      </p:pic>
      <p:sp>
        <p:nvSpPr>
          <p:cNvPr id="2" name="Slide Number Placeholder 1"/>
          <p:cNvSpPr>
            <a:spLocks noGrp="1"/>
          </p:cNvSpPr>
          <p:nvPr>
            <p:ph type="sldNum" idx="12"/>
          </p:nvPr>
        </p:nvSpPr>
        <p:spPr/>
        <p:txBody>
          <a:bodyPr/>
          <a:lstStyle/>
          <a:p>
            <a:pPr algn="r">
              <a:buClr>
                <a:srgbClr val="000000"/>
              </a:buClr>
              <a:buSzPct val="25000"/>
            </a:pPr>
            <a:r>
              <a:rPr lang="en-US" sz="875" dirty="0"/>
              <a:t> </a:t>
            </a:r>
            <a:r>
              <a:rPr lang="en-US" sz="1000" dirty="0">
                <a:solidFill>
                  <a:schemeClr val="lt1"/>
                </a:solidFill>
              </a:rPr>
              <a:t> 9/22/17</a:t>
            </a:r>
            <a:r>
              <a:rPr lang="en-US" sz="875" dirty="0"/>
              <a:t>  </a:t>
            </a:r>
            <a:r>
              <a:rPr lang="en-US" sz="1000" dirty="0">
                <a:solidFill>
                  <a:schemeClr val="lt1"/>
                </a:solidFill>
              </a:rPr>
              <a:t> |</a:t>
            </a:r>
            <a:r>
              <a:rPr lang="en-US" sz="875" dirty="0"/>
              <a:t>  </a:t>
            </a:r>
            <a:fld id="{00000000-1234-1234-1234-123412341234}" type="slidenum">
              <a:rPr lang="en-US" sz="1000" smtClean="0">
                <a:solidFill>
                  <a:schemeClr val="lt1"/>
                </a:solidFill>
              </a:rPr>
              <a:pPr algn="r">
                <a:buClr>
                  <a:srgbClr val="000000"/>
                </a:buClr>
                <a:buSzPct val="25000"/>
              </a:pPr>
              <a:t>7</a:t>
            </a:fld>
            <a:endParaRPr lang="en-US" sz="1000" dirty="0">
              <a:solidFill>
                <a:schemeClr val="lt1"/>
              </a:solidFill>
            </a:endParaRPr>
          </a:p>
        </p:txBody>
      </p:sp>
      <p:sp>
        <p:nvSpPr>
          <p:cNvPr id="4" name="Title 3">
            <a:extLst>
              <a:ext uri="{FF2B5EF4-FFF2-40B4-BE49-F238E27FC236}">
                <a16:creationId xmlns:a16="http://schemas.microsoft.com/office/drawing/2014/main" id="{A0392AAE-8A3F-4EE3-9875-515B71436A6B}"/>
              </a:ext>
            </a:extLst>
          </p:cNvPr>
          <p:cNvSpPr txBox="1">
            <a:spLocks/>
          </p:cNvSpPr>
          <p:nvPr/>
        </p:nvSpPr>
        <p:spPr>
          <a:xfrm>
            <a:off x="228599" y="201169"/>
            <a:ext cx="8177349" cy="1089470"/>
          </a:xfrm>
          <a:prstGeom prst="rect">
            <a:avLst/>
          </a:prstGeom>
        </p:spPr>
        <p:txBody>
          <a:bodyPr vert="horz" lIns="0" tIns="0" rIns="0" bIns="0" rtlCol="0" anchor="t" anchorCtr="0">
            <a:noAutofit/>
          </a:bodyPr>
          <a:lstStyle>
            <a:defPPr>
              <a:defRPr lang="en-US"/>
            </a:defPPr>
            <a:lvl1pPr defTabSz="457200">
              <a:lnSpc>
                <a:spcPts val="2600"/>
              </a:lnSpc>
              <a:spcBef>
                <a:spcPct val="0"/>
              </a:spcBef>
              <a:buNone/>
              <a:defRPr sz="2400">
                <a:solidFill>
                  <a:srgbClr val="00B4A0"/>
                </a:solidFill>
                <a:latin typeface="Helvetica Light" charset="0"/>
                <a:ea typeface="Helvetica Light" charset="0"/>
                <a:cs typeface="Helvetica Light" charset="0"/>
              </a:defRPr>
            </a:lvl1pPr>
          </a:lstStyle>
          <a:p>
            <a:r>
              <a:rPr lang="es-MX" dirty="0"/>
              <a:t>¿Por qué ser estar en la nube?</a:t>
            </a:r>
          </a:p>
        </p:txBody>
      </p:sp>
      <p:sp>
        <p:nvSpPr>
          <p:cNvPr id="5" name="Title 3">
            <a:extLst>
              <a:ext uri="{FF2B5EF4-FFF2-40B4-BE49-F238E27FC236}">
                <a16:creationId xmlns:a16="http://schemas.microsoft.com/office/drawing/2014/main" id="{B514B480-F387-4CAF-BB55-3CBA5D57A20B}"/>
              </a:ext>
            </a:extLst>
          </p:cNvPr>
          <p:cNvSpPr txBox="1">
            <a:spLocks/>
          </p:cNvSpPr>
          <p:nvPr/>
        </p:nvSpPr>
        <p:spPr>
          <a:xfrm>
            <a:off x="228598" y="741664"/>
            <a:ext cx="8177349" cy="108947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a:lstStyle>
          <a:p>
            <a:r>
              <a:rPr lang="es-MX" sz="1600" dirty="0"/>
              <a:t>IBM Cloud tiene la capacidad de cumplir con las demandas de trabajo empresariales en aplicaciones nativas de nube</a:t>
            </a:r>
          </a:p>
        </p:txBody>
      </p:sp>
      <p:sp>
        <p:nvSpPr>
          <p:cNvPr id="6" name="Title 3">
            <a:extLst>
              <a:ext uri="{FF2B5EF4-FFF2-40B4-BE49-F238E27FC236}">
                <a16:creationId xmlns:a16="http://schemas.microsoft.com/office/drawing/2014/main" id="{5BB1F09C-3E35-4459-8C2B-0C4E0BCCB2F8}"/>
              </a:ext>
            </a:extLst>
          </p:cNvPr>
          <p:cNvSpPr txBox="1">
            <a:spLocks/>
          </p:cNvSpPr>
          <p:nvPr/>
        </p:nvSpPr>
        <p:spPr>
          <a:xfrm>
            <a:off x="1439238" y="1656707"/>
            <a:ext cx="2708954" cy="108947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a:lstStyle>
          <a:p>
            <a:r>
              <a:rPr lang="es-MX" sz="1600">
                <a:solidFill>
                  <a:schemeClr val="accent2"/>
                </a:solidFill>
              </a:rPr>
              <a:t>Escala</a:t>
            </a:r>
          </a:p>
          <a:p>
            <a:endParaRPr lang="es-MX" sz="1600"/>
          </a:p>
          <a:p>
            <a:r>
              <a:rPr lang="es-MX" sz="1600"/>
              <a:t>Arquitectura de microservicios para elasticidad y portabilidad</a:t>
            </a:r>
          </a:p>
        </p:txBody>
      </p:sp>
      <p:sp>
        <p:nvSpPr>
          <p:cNvPr id="7" name="Title 3">
            <a:extLst>
              <a:ext uri="{FF2B5EF4-FFF2-40B4-BE49-F238E27FC236}">
                <a16:creationId xmlns:a16="http://schemas.microsoft.com/office/drawing/2014/main" id="{1E48C001-68FC-4292-91E7-FB458B2EDD46}"/>
              </a:ext>
            </a:extLst>
          </p:cNvPr>
          <p:cNvSpPr txBox="1">
            <a:spLocks/>
          </p:cNvSpPr>
          <p:nvPr/>
        </p:nvSpPr>
        <p:spPr>
          <a:xfrm>
            <a:off x="5406346" y="1704367"/>
            <a:ext cx="2708954" cy="108947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a:lstStyle>
          <a:p>
            <a:r>
              <a:rPr lang="es-MX" sz="1600">
                <a:solidFill>
                  <a:schemeClr val="accent2"/>
                </a:solidFill>
              </a:rPr>
              <a:t>Resiliente</a:t>
            </a:r>
          </a:p>
          <a:p>
            <a:endParaRPr lang="es-MX" sz="1600"/>
          </a:p>
          <a:p>
            <a:r>
              <a:rPr lang="es-MX" sz="1600"/>
              <a:t>Infraestructura autonoma para alta disponibilidad y recurperación de desastres</a:t>
            </a:r>
          </a:p>
        </p:txBody>
      </p:sp>
      <p:sp>
        <p:nvSpPr>
          <p:cNvPr id="8" name="Title 3">
            <a:extLst>
              <a:ext uri="{FF2B5EF4-FFF2-40B4-BE49-F238E27FC236}">
                <a16:creationId xmlns:a16="http://schemas.microsoft.com/office/drawing/2014/main" id="{D06DE9E7-E7B2-4F68-9BAD-D6938037F06E}"/>
              </a:ext>
            </a:extLst>
          </p:cNvPr>
          <p:cNvSpPr txBox="1">
            <a:spLocks/>
          </p:cNvSpPr>
          <p:nvPr/>
        </p:nvSpPr>
        <p:spPr>
          <a:xfrm>
            <a:off x="1439238" y="3209925"/>
            <a:ext cx="2708954" cy="108947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a:lstStyle>
          <a:p>
            <a:r>
              <a:rPr lang="es-MX" sz="1600">
                <a:solidFill>
                  <a:schemeClr val="accent2"/>
                </a:solidFill>
              </a:rPr>
              <a:t>Orientado a API</a:t>
            </a:r>
          </a:p>
          <a:p>
            <a:endParaRPr lang="es-MX" sz="1600"/>
          </a:p>
          <a:p>
            <a:r>
              <a:rPr lang="es-MX" sz="1600"/>
              <a:t>Aprovisionamiento y DevOps</a:t>
            </a:r>
          </a:p>
        </p:txBody>
      </p:sp>
      <p:sp>
        <p:nvSpPr>
          <p:cNvPr id="9" name="Title 3">
            <a:extLst>
              <a:ext uri="{FF2B5EF4-FFF2-40B4-BE49-F238E27FC236}">
                <a16:creationId xmlns:a16="http://schemas.microsoft.com/office/drawing/2014/main" id="{3055009A-F5AE-47F1-BAF8-5AFFCEFAA57C}"/>
              </a:ext>
            </a:extLst>
          </p:cNvPr>
          <p:cNvSpPr txBox="1">
            <a:spLocks/>
          </p:cNvSpPr>
          <p:nvPr/>
        </p:nvSpPr>
        <p:spPr>
          <a:xfrm>
            <a:off x="5399471" y="3196921"/>
            <a:ext cx="2708954" cy="108947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a:lstStyle>
          <a:p>
            <a:r>
              <a:rPr lang="es-MX" sz="1600">
                <a:solidFill>
                  <a:schemeClr val="accent2"/>
                </a:solidFill>
              </a:rPr>
              <a:t>Definida por Software</a:t>
            </a:r>
          </a:p>
          <a:p>
            <a:endParaRPr lang="es-MX" sz="1600"/>
          </a:p>
          <a:p>
            <a:r>
              <a:rPr lang="es-MX" sz="1600"/>
              <a:t>Infraestructura, seguridad y red virtualizada</a:t>
            </a:r>
          </a:p>
        </p:txBody>
      </p:sp>
      <p:pic>
        <p:nvPicPr>
          <p:cNvPr id="11" name="Picture 10">
            <a:extLst>
              <a:ext uri="{FF2B5EF4-FFF2-40B4-BE49-F238E27FC236}">
                <a16:creationId xmlns:a16="http://schemas.microsoft.com/office/drawing/2014/main" id="{DA8DE7A3-E212-423D-A28E-823F4FD69ED7}"/>
              </a:ext>
            </a:extLst>
          </p:cNvPr>
          <p:cNvPicPr>
            <a:picLocks noChangeAspect="1"/>
          </p:cNvPicPr>
          <p:nvPr/>
        </p:nvPicPr>
        <p:blipFill rotWithShape="1">
          <a:blip r:embed="rId3">
            <a:extLst>
              <a:ext uri="{28A0092B-C50C-407E-A947-70E740481C1C}">
                <a14:useLocalDpi xmlns:a14="http://schemas.microsoft.com/office/drawing/2010/main" val="0"/>
              </a:ext>
            </a:extLst>
          </a:blip>
          <a:srcRect l="4279" t="61498" r="86802" b="23720"/>
          <a:stretch/>
        </p:blipFill>
        <p:spPr>
          <a:xfrm>
            <a:off x="595045" y="3126027"/>
            <a:ext cx="815511" cy="760287"/>
          </a:xfrm>
          <a:prstGeom prst="rect">
            <a:avLst/>
          </a:prstGeom>
        </p:spPr>
      </p:pic>
      <p:pic>
        <p:nvPicPr>
          <p:cNvPr id="12" name="Picture 11">
            <a:extLst>
              <a:ext uri="{FF2B5EF4-FFF2-40B4-BE49-F238E27FC236}">
                <a16:creationId xmlns:a16="http://schemas.microsoft.com/office/drawing/2014/main" id="{C9A345BB-5D9B-49B2-8260-CB247455A902}"/>
              </a:ext>
            </a:extLst>
          </p:cNvPr>
          <p:cNvPicPr>
            <a:picLocks noChangeAspect="1"/>
          </p:cNvPicPr>
          <p:nvPr/>
        </p:nvPicPr>
        <p:blipFill rotWithShape="1">
          <a:blip r:embed="rId3">
            <a:extLst>
              <a:ext uri="{28A0092B-C50C-407E-A947-70E740481C1C}">
                <a14:useLocalDpi xmlns:a14="http://schemas.microsoft.com/office/drawing/2010/main" val="0"/>
              </a:ext>
            </a:extLst>
          </a:blip>
          <a:srcRect l="49326" t="31759" r="41938" b="53842"/>
          <a:stretch/>
        </p:blipFill>
        <p:spPr>
          <a:xfrm>
            <a:off x="4343400" y="1902028"/>
            <a:ext cx="798816" cy="740616"/>
          </a:xfrm>
          <a:prstGeom prst="rect">
            <a:avLst/>
          </a:prstGeom>
        </p:spPr>
      </p:pic>
      <p:pic>
        <p:nvPicPr>
          <p:cNvPr id="13" name="Picture 12">
            <a:extLst>
              <a:ext uri="{FF2B5EF4-FFF2-40B4-BE49-F238E27FC236}">
                <a16:creationId xmlns:a16="http://schemas.microsoft.com/office/drawing/2014/main" id="{A5FAF7A7-58DC-4E19-AE16-7533665ADE46}"/>
              </a:ext>
            </a:extLst>
          </p:cNvPr>
          <p:cNvPicPr>
            <a:picLocks noChangeAspect="1"/>
          </p:cNvPicPr>
          <p:nvPr/>
        </p:nvPicPr>
        <p:blipFill rotWithShape="1">
          <a:blip r:embed="rId3">
            <a:extLst>
              <a:ext uri="{28A0092B-C50C-407E-A947-70E740481C1C}">
                <a14:useLocalDpi xmlns:a14="http://schemas.microsoft.com/office/drawing/2010/main" val="0"/>
              </a:ext>
            </a:extLst>
          </a:blip>
          <a:srcRect l="49326" t="62024" r="41938" b="23121"/>
          <a:stretch/>
        </p:blipFill>
        <p:spPr>
          <a:xfrm>
            <a:off x="4333126" y="3196921"/>
            <a:ext cx="798816" cy="764060"/>
          </a:xfrm>
          <a:prstGeom prst="rect">
            <a:avLst/>
          </a:prstGeom>
        </p:spPr>
      </p:pic>
    </p:spTree>
    <p:extLst>
      <p:ext uri="{BB962C8B-B14F-4D97-AF65-F5344CB8AC3E}">
        <p14:creationId xmlns:p14="http://schemas.microsoft.com/office/powerpoint/2010/main" val="2406032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085404"/>
            <a:ext cx="4840147" cy="969518"/>
          </a:xfrm>
        </p:spPr>
        <p:txBody>
          <a:bodyPr vert="horz" lIns="0" tIns="0" rIns="0" bIns="0" rtlCol="0" anchor="ctr" anchorCtr="0">
            <a:noAutofit/>
          </a:bodyPr>
          <a:lstStyle/>
          <a:p>
            <a:pPr>
              <a:lnSpc>
                <a:spcPts val="2600"/>
              </a:lnSpc>
              <a:spcBef>
                <a:spcPts val="1200"/>
              </a:spcBef>
              <a:spcAft>
                <a:spcPts val="600"/>
              </a:spcAft>
            </a:pPr>
            <a:r>
              <a:rPr lang="es-MX" sz="3600">
                <a:latin typeface="Helvetica Light" charset="0"/>
              </a:rPr>
              <a:t>¿Cómo llegar a la nube?</a:t>
            </a:r>
          </a:p>
        </p:txBody>
      </p:sp>
      <p:pic>
        <p:nvPicPr>
          <p:cNvPr id="5" name="Picture 4">
            <a:extLst>
              <a:ext uri="{FF2B5EF4-FFF2-40B4-BE49-F238E27FC236}">
                <a16:creationId xmlns:a16="http://schemas.microsoft.com/office/drawing/2014/main" id="{9CB6B4D3-CBE5-4286-960E-D4BD3F40AFCA}"/>
              </a:ext>
            </a:extLst>
          </p:cNvPr>
          <p:cNvPicPr>
            <a:picLocks noChangeAspect="1"/>
          </p:cNvPicPr>
          <p:nvPr/>
        </p:nvPicPr>
        <p:blipFill rotWithShape="1">
          <a:blip r:embed="rId3">
            <a:extLst>
              <a:ext uri="{28A0092B-C50C-407E-A947-70E740481C1C}">
                <a14:useLocalDpi xmlns:a14="http://schemas.microsoft.com/office/drawing/2010/main" val="0"/>
              </a:ext>
            </a:extLst>
          </a:blip>
          <a:srcRect l="18001" t="20400" r="17675" b="20719"/>
          <a:stretch/>
        </p:blipFill>
        <p:spPr>
          <a:xfrm>
            <a:off x="4800602" y="766879"/>
            <a:ext cx="3667106" cy="3146772"/>
          </a:xfrm>
          <a:prstGeom prst="rect">
            <a:avLst/>
          </a:prstGeom>
        </p:spPr>
      </p:pic>
    </p:spTree>
    <p:extLst>
      <p:ext uri="{BB962C8B-B14F-4D97-AF65-F5344CB8AC3E}">
        <p14:creationId xmlns:p14="http://schemas.microsoft.com/office/powerpoint/2010/main" val="3803922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3">
            <a:extLst>
              <a:ext uri="{FF2B5EF4-FFF2-40B4-BE49-F238E27FC236}">
                <a16:creationId xmlns:a16="http://schemas.microsoft.com/office/drawing/2014/main" id="{B3C8D004-B0F2-4B96-887A-040A879EBA7B}"/>
              </a:ext>
            </a:extLst>
          </p:cNvPr>
          <p:cNvSpPr txBox="1">
            <a:spLocks/>
          </p:cNvSpPr>
          <p:nvPr/>
        </p:nvSpPr>
        <p:spPr>
          <a:xfrm>
            <a:off x="228599" y="201169"/>
            <a:ext cx="8177349" cy="436505"/>
          </a:xfrm>
          <a:prstGeom prst="rect">
            <a:avLst/>
          </a:prstGeom>
        </p:spPr>
        <p:txBody>
          <a:bodyPr vert="horz" lIns="0" tIns="0" rIns="0" bIns="0" rtlCol="0" anchor="t" anchorCtr="0">
            <a:noAutofit/>
          </a:bodyPr>
          <a:lstStyle>
            <a:defPPr>
              <a:defRPr lang="en-US"/>
            </a:defPPr>
            <a:lvl1pPr defTabSz="457200">
              <a:lnSpc>
                <a:spcPts val="2600"/>
              </a:lnSpc>
              <a:spcBef>
                <a:spcPct val="0"/>
              </a:spcBef>
              <a:buNone/>
              <a:defRPr sz="2400">
                <a:solidFill>
                  <a:srgbClr val="00B4A0"/>
                </a:solidFill>
                <a:latin typeface="Helvetica Light" charset="0"/>
                <a:ea typeface="Helvetica Light" charset="0"/>
                <a:cs typeface="Helvetica Light" charset="0"/>
              </a:defRPr>
            </a:lvl1pPr>
          </a:lstStyle>
          <a:p>
            <a:r>
              <a:rPr lang="es-MX" dirty="0"/>
              <a:t>¿cómo empiezan las empresas en la nube?</a:t>
            </a:r>
          </a:p>
        </p:txBody>
      </p:sp>
      <p:grpSp>
        <p:nvGrpSpPr>
          <p:cNvPr id="48" name="Group 47">
            <a:extLst>
              <a:ext uri="{FF2B5EF4-FFF2-40B4-BE49-F238E27FC236}">
                <a16:creationId xmlns:a16="http://schemas.microsoft.com/office/drawing/2014/main" id="{9F9EF75F-62FE-4597-888F-05B74C4AFED4}"/>
              </a:ext>
            </a:extLst>
          </p:cNvPr>
          <p:cNvGrpSpPr/>
          <p:nvPr/>
        </p:nvGrpSpPr>
        <p:grpSpPr>
          <a:xfrm>
            <a:off x="1329755" y="727670"/>
            <a:ext cx="7677150" cy="923330"/>
            <a:chOff x="228597" y="736600"/>
            <a:chExt cx="8534403" cy="923330"/>
          </a:xfrm>
        </p:grpSpPr>
        <p:sp>
          <p:nvSpPr>
            <p:cNvPr id="2" name="Rectangle: Rounded Corners 1">
              <a:extLst>
                <a:ext uri="{FF2B5EF4-FFF2-40B4-BE49-F238E27FC236}">
                  <a16:creationId xmlns:a16="http://schemas.microsoft.com/office/drawing/2014/main" id="{9B2B0AFD-7807-4A28-BDB3-8B3A3BE34E61}"/>
                </a:ext>
              </a:extLst>
            </p:cNvPr>
            <p:cNvSpPr/>
            <p:nvPr/>
          </p:nvSpPr>
          <p:spPr>
            <a:xfrm>
              <a:off x="228597" y="736600"/>
              <a:ext cx="2565401" cy="914400"/>
            </a:xfrm>
            <a:prstGeom prst="roundRect">
              <a:avLst/>
            </a:prstGeom>
            <a:solidFill>
              <a:schemeClr val="accent3">
                <a:lumMod val="40000"/>
                <a:lumOff val="60000"/>
              </a:schemeClr>
            </a:solidFill>
            <a:ln>
              <a:noFill/>
            </a:ln>
          </p:spPr>
          <p:txBody>
            <a:bodyPr wrap="square" lIns="0" tIns="0" rIns="0" bIns="0" rtlCol="0" anchor="ctr">
              <a:noAutofit/>
            </a:bodyPr>
            <a:lstStyle/>
            <a:p>
              <a:r>
                <a:rPr lang="es-MX" sz="1200">
                  <a:solidFill>
                    <a:srgbClr val="FFFFFF"/>
                  </a:solidFill>
                  <a:latin typeface="Arial"/>
                  <a:cs typeface="Arial"/>
                </a:rPr>
                <a:t>1. Desarrollo Nativo en Nube</a:t>
              </a:r>
            </a:p>
          </p:txBody>
        </p:sp>
        <p:sp>
          <p:nvSpPr>
            <p:cNvPr id="3" name="TextBox 2">
              <a:extLst>
                <a:ext uri="{FF2B5EF4-FFF2-40B4-BE49-F238E27FC236}">
                  <a16:creationId xmlns:a16="http://schemas.microsoft.com/office/drawing/2014/main" id="{8E8641A5-8DBD-4798-B28F-049A8ECADF8A}"/>
                </a:ext>
              </a:extLst>
            </p:cNvPr>
            <p:cNvSpPr txBox="1"/>
            <p:nvPr/>
          </p:nvSpPr>
          <p:spPr>
            <a:xfrm>
              <a:off x="2997200" y="736600"/>
              <a:ext cx="5765800" cy="923330"/>
            </a:xfrm>
            <a:prstGeom prst="rect">
              <a:avLst/>
            </a:prstGeom>
            <a:noFill/>
          </p:spPr>
          <p:txBody>
            <a:bodyPr wrap="square" rtlCol="0">
              <a:spAutoFit/>
            </a:bodyPr>
            <a:lstStyle/>
            <a:p>
              <a:r>
                <a:rPr lang="es-MX" dirty="0">
                  <a:solidFill>
                    <a:schemeClr val="bg2"/>
                  </a:solidFill>
                </a:rPr>
                <a:t>Recomendado para sistemas nuevos o sistemas monolíticos que necesitan renovación arquitectónica optimizando el uso de servicios en la nube </a:t>
              </a:r>
              <a:r>
                <a:rPr lang="es-ES" dirty="0">
                  <a:solidFill>
                    <a:schemeClr val="bg2"/>
                  </a:solidFill>
                </a:rPr>
                <a:t>pública de IBM, como Data, AI, </a:t>
              </a:r>
              <a:r>
                <a:rPr lang="es-ES" dirty="0" err="1">
                  <a:solidFill>
                    <a:schemeClr val="bg2"/>
                  </a:solidFill>
                </a:rPr>
                <a:t>Analytics</a:t>
              </a:r>
              <a:r>
                <a:rPr lang="es-ES" dirty="0">
                  <a:solidFill>
                    <a:schemeClr val="bg2"/>
                  </a:solidFill>
                </a:rPr>
                <a:t>, </a:t>
              </a:r>
              <a:r>
                <a:rPr lang="es-ES" dirty="0" err="1">
                  <a:solidFill>
                    <a:schemeClr val="bg2"/>
                  </a:solidFill>
                </a:rPr>
                <a:t>Blockchain</a:t>
              </a:r>
              <a:r>
                <a:rPr lang="es-ES" dirty="0">
                  <a:solidFill>
                    <a:schemeClr val="bg2"/>
                  </a:solidFill>
                </a:rPr>
                <a:t>, Mobile, Security, </a:t>
              </a:r>
              <a:r>
                <a:rPr lang="es-ES" dirty="0" err="1">
                  <a:solidFill>
                    <a:schemeClr val="bg2"/>
                  </a:solidFill>
                </a:rPr>
                <a:t>Weather</a:t>
              </a:r>
              <a:r>
                <a:rPr lang="es-ES" dirty="0">
                  <a:solidFill>
                    <a:schemeClr val="bg2"/>
                  </a:solidFill>
                </a:rPr>
                <a:t>, y más.</a:t>
              </a:r>
              <a:endParaRPr lang="es-MX" dirty="0">
                <a:solidFill>
                  <a:schemeClr val="bg2"/>
                </a:solidFill>
              </a:endParaRPr>
            </a:p>
          </p:txBody>
        </p:sp>
      </p:grpSp>
      <p:grpSp>
        <p:nvGrpSpPr>
          <p:cNvPr id="50" name="Group 49">
            <a:extLst>
              <a:ext uri="{FF2B5EF4-FFF2-40B4-BE49-F238E27FC236}">
                <a16:creationId xmlns:a16="http://schemas.microsoft.com/office/drawing/2014/main" id="{A25340CC-516E-4691-838E-D9FB2E66533B}"/>
              </a:ext>
            </a:extLst>
          </p:cNvPr>
          <p:cNvGrpSpPr/>
          <p:nvPr/>
        </p:nvGrpSpPr>
        <p:grpSpPr>
          <a:xfrm>
            <a:off x="1329755" y="2903998"/>
            <a:ext cx="7677150" cy="929088"/>
            <a:chOff x="228597" y="1826683"/>
            <a:chExt cx="8534403" cy="929088"/>
          </a:xfrm>
        </p:grpSpPr>
        <p:sp>
          <p:nvSpPr>
            <p:cNvPr id="65" name="Rectangle: Rounded Corners 64">
              <a:extLst>
                <a:ext uri="{FF2B5EF4-FFF2-40B4-BE49-F238E27FC236}">
                  <a16:creationId xmlns:a16="http://schemas.microsoft.com/office/drawing/2014/main" id="{317BBEF6-67C2-494B-B74D-533C1B9C95AE}"/>
                </a:ext>
              </a:extLst>
            </p:cNvPr>
            <p:cNvSpPr/>
            <p:nvPr/>
          </p:nvSpPr>
          <p:spPr>
            <a:xfrm>
              <a:off x="228597" y="1826683"/>
              <a:ext cx="2565401" cy="914400"/>
            </a:xfrm>
            <a:prstGeom prst="roundRect">
              <a:avLst/>
            </a:prstGeom>
            <a:solidFill>
              <a:schemeClr val="accent3">
                <a:lumMod val="60000"/>
                <a:lumOff val="40000"/>
              </a:schemeClr>
            </a:solidFill>
            <a:ln>
              <a:no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s-MX" sz="1200" dirty="0">
                  <a:solidFill>
                    <a:srgbClr val="FFFFFF"/>
                  </a:solidFill>
                  <a:latin typeface="Arial"/>
                  <a:cs typeface="Arial"/>
                </a:rPr>
                <a:t>3. Migración de Cargas</a:t>
              </a:r>
            </a:p>
          </p:txBody>
        </p:sp>
        <p:sp>
          <p:nvSpPr>
            <p:cNvPr id="75" name="TextBox 74">
              <a:extLst>
                <a:ext uri="{FF2B5EF4-FFF2-40B4-BE49-F238E27FC236}">
                  <a16:creationId xmlns:a16="http://schemas.microsoft.com/office/drawing/2014/main" id="{64DF554C-E784-441A-8E61-8185F68E2711}"/>
                </a:ext>
              </a:extLst>
            </p:cNvPr>
            <p:cNvSpPr txBox="1"/>
            <p:nvPr/>
          </p:nvSpPr>
          <p:spPr>
            <a:xfrm>
              <a:off x="2997200" y="1832441"/>
              <a:ext cx="5765800" cy="923330"/>
            </a:xfrm>
            <a:prstGeom prst="rect">
              <a:avLst/>
            </a:prstGeom>
            <a:noFill/>
          </p:spPr>
          <p:txBody>
            <a:bodyPr wrap="square" rtlCol="0">
              <a:spAutoFit/>
            </a:bodyPr>
            <a:lstStyle/>
            <a:p>
              <a:r>
                <a:rPr lang="es-ES" dirty="0">
                  <a:solidFill>
                    <a:schemeClr val="bg2"/>
                  </a:solidFill>
                </a:rPr>
                <a:t>Migrar las cargas de trabajo existentes a la nube como primer paso para transformar y modernizar sus aplicaciones empresariales con alianzas de IBM: </a:t>
              </a:r>
              <a:r>
                <a:rPr lang="es-ES" dirty="0" err="1">
                  <a:solidFill>
                    <a:schemeClr val="bg2"/>
                  </a:solidFill>
                </a:rPr>
                <a:t>VMWare</a:t>
              </a:r>
              <a:r>
                <a:rPr lang="es-ES" dirty="0">
                  <a:solidFill>
                    <a:schemeClr val="bg2"/>
                  </a:solidFill>
                </a:rPr>
                <a:t>, SAP HANA, Cómputo de Alto Rendimiento, Servidores </a:t>
              </a:r>
              <a:r>
                <a:rPr lang="es-ES" dirty="0" err="1">
                  <a:solidFill>
                    <a:schemeClr val="bg2"/>
                  </a:solidFill>
                </a:rPr>
                <a:t>Power</a:t>
              </a:r>
              <a:endParaRPr lang="es-MX" dirty="0">
                <a:solidFill>
                  <a:schemeClr val="bg2"/>
                </a:solidFill>
              </a:endParaRPr>
            </a:p>
          </p:txBody>
        </p:sp>
      </p:grpSp>
      <p:grpSp>
        <p:nvGrpSpPr>
          <p:cNvPr id="51" name="Group 50">
            <a:extLst>
              <a:ext uri="{FF2B5EF4-FFF2-40B4-BE49-F238E27FC236}">
                <a16:creationId xmlns:a16="http://schemas.microsoft.com/office/drawing/2014/main" id="{D74E73F5-D7F3-426D-8022-C86CE30402CD}"/>
              </a:ext>
            </a:extLst>
          </p:cNvPr>
          <p:cNvGrpSpPr/>
          <p:nvPr/>
        </p:nvGrpSpPr>
        <p:grpSpPr>
          <a:xfrm>
            <a:off x="1329755" y="1815834"/>
            <a:ext cx="7814245" cy="923330"/>
            <a:chOff x="228597" y="2916766"/>
            <a:chExt cx="8686806" cy="923330"/>
          </a:xfrm>
        </p:grpSpPr>
        <p:sp>
          <p:nvSpPr>
            <p:cNvPr id="72" name="Rectangle: Rounded Corners 71">
              <a:extLst>
                <a:ext uri="{FF2B5EF4-FFF2-40B4-BE49-F238E27FC236}">
                  <a16:creationId xmlns:a16="http://schemas.microsoft.com/office/drawing/2014/main" id="{C19957EB-3AD1-4256-A77E-9C417AC20808}"/>
                </a:ext>
              </a:extLst>
            </p:cNvPr>
            <p:cNvSpPr/>
            <p:nvPr/>
          </p:nvSpPr>
          <p:spPr>
            <a:xfrm>
              <a:off x="228597" y="2916766"/>
              <a:ext cx="2565401" cy="914400"/>
            </a:xfrm>
            <a:prstGeom prst="roundRect">
              <a:avLst/>
            </a:prstGeom>
            <a:solidFill>
              <a:schemeClr val="accent3">
                <a:lumMod val="75000"/>
              </a:schemeClr>
            </a:solidFill>
            <a:ln>
              <a:noFill/>
            </a:ln>
          </p:spPr>
          <p:txBody>
            <a:bodyPr wrap="square" lIns="0" tIns="0" rIns="0" bIns="0" rtlCol="0" anchor="ctr">
              <a:noAutofit/>
            </a:bodyPr>
            <a:lstStyle/>
            <a:p>
              <a:r>
                <a:rPr lang="es-MX" sz="1200" dirty="0">
                  <a:solidFill>
                    <a:srgbClr val="FFFFFF"/>
                  </a:solidFill>
                  <a:latin typeface="Arial"/>
                  <a:cs typeface="Arial"/>
                </a:rPr>
                <a:t>2. Modernización de aplicaciones</a:t>
              </a:r>
            </a:p>
          </p:txBody>
        </p:sp>
        <p:sp>
          <p:nvSpPr>
            <p:cNvPr id="4" name="Rectangle 3">
              <a:extLst>
                <a:ext uri="{FF2B5EF4-FFF2-40B4-BE49-F238E27FC236}">
                  <a16:creationId xmlns:a16="http://schemas.microsoft.com/office/drawing/2014/main" id="{8570AFA1-8B68-4763-B622-7A97819B7DA2}"/>
                </a:ext>
              </a:extLst>
            </p:cNvPr>
            <p:cNvSpPr/>
            <p:nvPr/>
          </p:nvSpPr>
          <p:spPr>
            <a:xfrm>
              <a:off x="2997200" y="2916766"/>
              <a:ext cx="5918203" cy="923330"/>
            </a:xfrm>
            <a:prstGeom prst="rect">
              <a:avLst/>
            </a:prstGeom>
          </p:spPr>
          <p:txBody>
            <a:bodyPr wrap="square">
              <a:spAutoFit/>
            </a:bodyPr>
            <a:lstStyle/>
            <a:p>
              <a:r>
                <a:rPr lang="es-ES" dirty="0">
                  <a:solidFill>
                    <a:schemeClr val="bg2"/>
                  </a:solidFill>
                </a:rPr>
                <a:t>Los contenedores pueden ayudar a mover las aplicaciones existentes a la nube, modernizarse utilizando las tecnologías de contenedor de IBM y desplegarse en nubes privadas o públicas y moverse fácilmente entre ellas. </a:t>
              </a:r>
              <a:endParaRPr lang="en-US" dirty="0">
                <a:solidFill>
                  <a:schemeClr val="bg2"/>
                </a:solidFill>
              </a:endParaRPr>
            </a:p>
          </p:txBody>
        </p:sp>
      </p:grpSp>
      <p:grpSp>
        <p:nvGrpSpPr>
          <p:cNvPr id="76" name="Group 75">
            <a:extLst>
              <a:ext uri="{FF2B5EF4-FFF2-40B4-BE49-F238E27FC236}">
                <a16:creationId xmlns:a16="http://schemas.microsoft.com/office/drawing/2014/main" id="{AD6D4E28-902F-407E-9F3B-8822B89EA966}"/>
              </a:ext>
            </a:extLst>
          </p:cNvPr>
          <p:cNvGrpSpPr/>
          <p:nvPr/>
        </p:nvGrpSpPr>
        <p:grpSpPr>
          <a:xfrm>
            <a:off x="1329755" y="3997920"/>
            <a:ext cx="7677150" cy="923330"/>
            <a:chOff x="228597" y="4006850"/>
            <a:chExt cx="8534403" cy="923330"/>
          </a:xfrm>
        </p:grpSpPr>
        <p:sp>
          <p:nvSpPr>
            <p:cNvPr id="73" name="Rectangle: Rounded Corners 72">
              <a:extLst>
                <a:ext uri="{FF2B5EF4-FFF2-40B4-BE49-F238E27FC236}">
                  <a16:creationId xmlns:a16="http://schemas.microsoft.com/office/drawing/2014/main" id="{0163BEED-30F0-47E9-A607-54EA0AE3E479}"/>
                </a:ext>
              </a:extLst>
            </p:cNvPr>
            <p:cNvSpPr/>
            <p:nvPr/>
          </p:nvSpPr>
          <p:spPr>
            <a:xfrm>
              <a:off x="228597" y="4006850"/>
              <a:ext cx="2565401" cy="914400"/>
            </a:xfrm>
            <a:prstGeom prst="roundRect">
              <a:avLst/>
            </a:prstGeom>
            <a:solidFill>
              <a:schemeClr val="accent3">
                <a:lumMod val="50000"/>
              </a:schemeClr>
            </a:solidFill>
            <a:ln>
              <a:noFill/>
            </a:ln>
          </p:spPr>
          <p:txBody>
            <a:bodyPr wrap="square" lIns="0" tIns="0" rIns="0" bIns="0" rtlCol="0" anchor="ctr">
              <a:noAutofit/>
            </a:bodyPr>
            <a:lstStyle/>
            <a:p>
              <a:r>
                <a:rPr lang="es-MX" sz="1200" dirty="0">
                  <a:solidFill>
                    <a:srgbClr val="FFFFFF"/>
                  </a:solidFill>
                  <a:latin typeface="Arial"/>
                  <a:cs typeface="Arial"/>
                </a:rPr>
                <a:t>4. Administración de datos y resiliencia</a:t>
              </a:r>
            </a:p>
          </p:txBody>
        </p:sp>
        <p:sp>
          <p:nvSpPr>
            <p:cNvPr id="5" name="Rectangle 4">
              <a:extLst>
                <a:ext uri="{FF2B5EF4-FFF2-40B4-BE49-F238E27FC236}">
                  <a16:creationId xmlns:a16="http://schemas.microsoft.com/office/drawing/2014/main" id="{3D831B6C-B4F4-479C-B8A1-87EDB14766F3}"/>
                </a:ext>
              </a:extLst>
            </p:cNvPr>
            <p:cNvSpPr/>
            <p:nvPr/>
          </p:nvSpPr>
          <p:spPr>
            <a:xfrm>
              <a:off x="2997199" y="4006850"/>
              <a:ext cx="5765801" cy="923330"/>
            </a:xfrm>
            <a:prstGeom prst="rect">
              <a:avLst/>
            </a:prstGeom>
          </p:spPr>
          <p:txBody>
            <a:bodyPr wrap="square">
              <a:spAutoFit/>
            </a:bodyPr>
            <a:lstStyle/>
            <a:p>
              <a:r>
                <a:rPr lang="es-ES" dirty="0">
                  <a:solidFill>
                    <a:schemeClr val="bg2"/>
                  </a:solidFill>
                </a:rPr>
                <a:t>Las estrategias de recuperación de desastres en la nube pueden ayudar al proporcionar centros de datos disponibles en todo el mundo para respaldar sus bases de datos y aplicaciones para garantizar que sus clientes noten una interrupción mínima</a:t>
              </a:r>
              <a:endParaRPr lang="en-US" dirty="0">
                <a:solidFill>
                  <a:schemeClr val="bg2"/>
                </a:solidFill>
              </a:endParaRPr>
            </a:p>
          </p:txBody>
        </p:sp>
      </p:grpSp>
      <p:sp>
        <p:nvSpPr>
          <p:cNvPr id="6" name="TextBox 5">
            <a:extLst>
              <a:ext uri="{FF2B5EF4-FFF2-40B4-BE49-F238E27FC236}">
                <a16:creationId xmlns:a16="http://schemas.microsoft.com/office/drawing/2014/main" id="{1CB41F3D-B911-4414-BC9A-9708CED81435}"/>
              </a:ext>
            </a:extLst>
          </p:cNvPr>
          <p:cNvSpPr txBox="1"/>
          <p:nvPr/>
        </p:nvSpPr>
        <p:spPr>
          <a:xfrm rot="16200000">
            <a:off x="-454840" y="3808628"/>
            <a:ext cx="1726755" cy="300082"/>
          </a:xfrm>
          <a:prstGeom prst="rect">
            <a:avLst/>
          </a:prstGeom>
          <a:noFill/>
        </p:spPr>
        <p:txBody>
          <a:bodyPr wrap="none" rtlCol="0">
            <a:spAutoFit/>
          </a:bodyPr>
          <a:lstStyle/>
          <a:p>
            <a:r>
              <a:rPr lang="en-US" dirty="0" err="1">
                <a:solidFill>
                  <a:schemeClr val="bg2"/>
                </a:solidFill>
              </a:rPr>
              <a:t>Eficiencia</a:t>
            </a:r>
            <a:r>
              <a:rPr lang="en-US" dirty="0">
                <a:solidFill>
                  <a:schemeClr val="bg2"/>
                </a:solidFill>
              </a:rPr>
              <a:t> </a:t>
            </a:r>
            <a:r>
              <a:rPr lang="en-US" dirty="0" err="1">
                <a:solidFill>
                  <a:schemeClr val="bg2"/>
                </a:solidFill>
              </a:rPr>
              <a:t>Operativa</a:t>
            </a:r>
            <a:endParaRPr lang="en-US" dirty="0">
              <a:solidFill>
                <a:schemeClr val="bg2"/>
              </a:solidFill>
            </a:endParaRPr>
          </a:p>
        </p:txBody>
      </p:sp>
      <p:sp>
        <p:nvSpPr>
          <p:cNvPr id="16" name="TextBox 15">
            <a:extLst>
              <a:ext uri="{FF2B5EF4-FFF2-40B4-BE49-F238E27FC236}">
                <a16:creationId xmlns:a16="http://schemas.microsoft.com/office/drawing/2014/main" id="{774A6F0A-A364-4C7F-B0D0-F02807C4B341}"/>
              </a:ext>
            </a:extLst>
          </p:cNvPr>
          <p:cNvSpPr txBox="1"/>
          <p:nvPr/>
        </p:nvSpPr>
        <p:spPr>
          <a:xfrm rot="16200000">
            <a:off x="-119399" y="1593653"/>
            <a:ext cx="1047082" cy="300082"/>
          </a:xfrm>
          <a:prstGeom prst="rect">
            <a:avLst/>
          </a:prstGeom>
          <a:noFill/>
        </p:spPr>
        <p:txBody>
          <a:bodyPr wrap="none" rtlCol="0">
            <a:spAutoFit/>
          </a:bodyPr>
          <a:lstStyle/>
          <a:p>
            <a:r>
              <a:rPr lang="en-US" dirty="0" err="1">
                <a:solidFill>
                  <a:schemeClr val="bg2"/>
                </a:solidFill>
              </a:rPr>
              <a:t>Innovación</a:t>
            </a:r>
            <a:endParaRPr lang="en-US" dirty="0">
              <a:solidFill>
                <a:schemeClr val="bg2"/>
              </a:solidFill>
            </a:endParaRPr>
          </a:p>
        </p:txBody>
      </p:sp>
      <p:sp>
        <p:nvSpPr>
          <p:cNvPr id="8" name="Left Brace 7">
            <a:extLst>
              <a:ext uri="{FF2B5EF4-FFF2-40B4-BE49-F238E27FC236}">
                <a16:creationId xmlns:a16="http://schemas.microsoft.com/office/drawing/2014/main" id="{77A4696F-4146-4371-AA7E-2E815714F5A6}"/>
              </a:ext>
            </a:extLst>
          </p:cNvPr>
          <p:cNvSpPr/>
          <p:nvPr/>
        </p:nvSpPr>
        <p:spPr>
          <a:xfrm>
            <a:off x="741369" y="727670"/>
            <a:ext cx="253041" cy="2011494"/>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9" name="Left Brace 18">
            <a:extLst>
              <a:ext uri="{FF2B5EF4-FFF2-40B4-BE49-F238E27FC236}">
                <a16:creationId xmlns:a16="http://schemas.microsoft.com/office/drawing/2014/main" id="{728B9FE5-20EA-4D51-8E81-8D588EECAA96}"/>
              </a:ext>
            </a:extLst>
          </p:cNvPr>
          <p:cNvSpPr/>
          <p:nvPr/>
        </p:nvSpPr>
        <p:spPr>
          <a:xfrm>
            <a:off x="733749" y="2887714"/>
            <a:ext cx="253041" cy="2011494"/>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237664729"/>
      </p:ext>
    </p:extLst>
  </p:cSld>
  <p:clrMapOvr>
    <a:masterClrMapping/>
  </p:clrMapOvr>
</p:sld>
</file>

<file path=ppt/theme/theme1.xml><?xml version="1.0" encoding="utf-8"?>
<a:theme xmlns:a="http://schemas.openxmlformats.org/drawingml/2006/main" name="blk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63BADC01-3A43-A242-BFBA-ED0B13C564A3}"/>
    </a:ext>
  </a:extLst>
</a:theme>
</file>

<file path=ppt/theme/theme2.xml><?xml version="1.0" encoding="utf-8"?>
<a:theme xmlns:a="http://schemas.openxmlformats.org/drawingml/2006/main" name="dk_blu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FA5E7C78-ED6F-424F-AF60-065FEC4AE799}"/>
    </a:ext>
  </a:extLst>
</a:theme>
</file>

<file path=ppt/theme/theme3.xml><?xml version="1.0" encoding="utf-8"?>
<a:theme xmlns:a="http://schemas.openxmlformats.org/drawingml/2006/main" name="gry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ln w="6350">
          <a:solidFill>
            <a:schemeClr val="tx2">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318F3B17-FA30-F547-974D-88ACE0AED250}"/>
    </a:ext>
  </a:extLst>
</a:theme>
</file>

<file path=ppt/theme/theme4.xml><?xml version="1.0" encoding="utf-8"?>
<a:theme xmlns:a="http://schemas.openxmlformats.org/drawingml/2006/main" name="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D33E200D-9260-B64E-B6F1-29276819CA4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IBM_Master_Presentation_2017_V01_Plex</Template>
  <TotalTime>17071</TotalTime>
  <Words>1459</Words>
  <Application>Microsoft Office PowerPoint</Application>
  <PresentationFormat>On-screen Show (16:9)</PresentationFormat>
  <Paragraphs>190</Paragraphs>
  <Slides>13</Slides>
  <Notes>8</Notes>
  <HiddenSlides>0</HiddenSlides>
  <MMClips>1</MMClips>
  <ScaleCrop>false</ScaleCrop>
  <HeadingPairs>
    <vt:vector size="8" baseType="variant">
      <vt:variant>
        <vt:lpstr>Fonts Used</vt:lpstr>
      </vt:variant>
      <vt:variant>
        <vt:i4>6</vt:i4>
      </vt:variant>
      <vt:variant>
        <vt:lpstr>Theme</vt:lpstr>
      </vt:variant>
      <vt:variant>
        <vt:i4>4</vt:i4>
      </vt:variant>
      <vt:variant>
        <vt:lpstr>Embedded OLE Servers</vt:lpstr>
      </vt:variant>
      <vt:variant>
        <vt:i4>1</vt:i4>
      </vt:variant>
      <vt:variant>
        <vt:lpstr>Slide Titles</vt:lpstr>
      </vt:variant>
      <vt:variant>
        <vt:i4>13</vt:i4>
      </vt:variant>
    </vt:vector>
  </HeadingPairs>
  <TitlesOfParts>
    <vt:vector size="24" baseType="lpstr">
      <vt:lpstr>Arial</vt:lpstr>
      <vt:lpstr>Calibri</vt:lpstr>
      <vt:lpstr>Helvetica Light</vt:lpstr>
      <vt:lpstr>IBM Plex Sans</vt:lpstr>
      <vt:lpstr>IBM Plex Sans Text</vt:lpstr>
      <vt:lpstr>Wingdings</vt:lpstr>
      <vt:lpstr>blk_background_2017</vt:lpstr>
      <vt:lpstr>dk_blu_background_2017</vt:lpstr>
      <vt:lpstr>gry_background_2017</vt:lpstr>
      <vt:lpstr>wht_background_2017</vt:lpstr>
      <vt:lpstr>Document</vt:lpstr>
      <vt:lpstr>IBM Cloud  </vt:lpstr>
      <vt:lpstr>Agenda  </vt:lpstr>
      <vt:lpstr>¿Qué es el cómputo en la nube?</vt:lpstr>
      <vt:lpstr>PowerPoint Presentation</vt:lpstr>
      <vt:lpstr>PowerPoint Presentation</vt:lpstr>
      <vt:lpstr>PowerPoint Presentation</vt:lpstr>
      <vt:lpstr>PowerPoint Presentation</vt:lpstr>
      <vt:lpstr>¿Cómo llegar a la nube?</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Master presentation  template three line maximum — First Lastname Job Title</dc:title>
  <dc:subject/>
  <dc:creator>Amir Sjenarevic</dc:creator>
  <cp:keywords/>
  <dc:description/>
  <cp:lastModifiedBy>OTTMAR VARGAS REYES</cp:lastModifiedBy>
  <cp:revision>282</cp:revision>
  <dcterms:created xsi:type="dcterms:W3CDTF">2017-09-28T19:34:31Z</dcterms:created>
  <dcterms:modified xsi:type="dcterms:W3CDTF">2019-08-22T16:46:30Z</dcterms:modified>
  <cp:category/>
</cp:coreProperties>
</file>

<file path=docProps/thumbnail.jpeg>
</file>